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5" r:id="rId2"/>
    <p:sldMasterId id="2147483680" r:id="rId3"/>
    <p:sldMasterId id="2147483697" r:id="rId4"/>
    <p:sldMasterId id="2147483969" r:id="rId5"/>
  </p:sldMasterIdLst>
  <p:notesMasterIdLst>
    <p:notesMasterId r:id="rId27"/>
  </p:notesMasterIdLst>
  <p:sldIdLst>
    <p:sldId id="284" r:id="rId6"/>
    <p:sldId id="285" r:id="rId7"/>
    <p:sldId id="286" r:id="rId8"/>
    <p:sldId id="275" r:id="rId9"/>
    <p:sldId id="276"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82" r:id="rId24"/>
    <p:sldId id="382" r:id="rId25"/>
    <p:sldId id="283" r:id="rId26"/>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FFFF99"/>
    <a:srgbClr val="FFFF66"/>
    <a:srgbClr val="CCFFCC"/>
    <a:srgbClr val="008000"/>
    <a:srgbClr val="FFCC00"/>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82569-8DF6-463D-9D14-2DA72D374AFA}" v="34" dt="2023-09-10T23:06:52.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p:cViewPr varScale="1">
        <p:scale>
          <a:sx n="106" d="100"/>
          <a:sy n="106" d="100"/>
        </p:scale>
        <p:origin x="1764"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9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Rosa dos Santos" userId="e905766dae65b9e1" providerId="LiveId" clId="{10382569-8DF6-463D-9D14-2DA72D374AFA}"/>
    <pc:docChg chg="undo custSel addSld delSld modSld addMainMaster delMainMaster">
      <pc:chgData name="Alexandre Rosa dos Santos" userId="e905766dae65b9e1" providerId="LiveId" clId="{10382569-8DF6-463D-9D14-2DA72D374AFA}" dt="2023-09-10T23:06:52.589" v="130"/>
      <pc:docMkLst>
        <pc:docMk/>
      </pc:docMkLst>
      <pc:sldChg chg="add del">
        <pc:chgData name="Alexandre Rosa dos Santos" userId="e905766dae65b9e1" providerId="LiveId" clId="{10382569-8DF6-463D-9D14-2DA72D374AFA}" dt="2023-09-10T23:06:19.725" v="127" actId="47"/>
        <pc:sldMkLst>
          <pc:docMk/>
          <pc:sldMk cId="0" sldId="283"/>
        </pc:sldMkLst>
      </pc:sldChg>
      <pc:sldChg chg="addSp delSp modSp mod">
        <pc:chgData name="Alexandre Rosa dos Santos" userId="e905766dae65b9e1" providerId="LiveId" clId="{10382569-8DF6-463D-9D14-2DA72D374AFA}" dt="2023-09-10T23:05:02.296" v="120"/>
        <pc:sldMkLst>
          <pc:docMk/>
          <pc:sldMk cId="0" sldId="284"/>
        </pc:sldMkLst>
        <pc:spChg chg="add del mod">
          <ac:chgData name="Alexandre Rosa dos Santos" userId="e905766dae65b9e1" providerId="LiveId" clId="{10382569-8DF6-463D-9D14-2DA72D374AFA}" dt="2023-09-10T23:04:50.068" v="119" actId="478"/>
          <ac:spMkLst>
            <pc:docMk/>
            <pc:sldMk cId="0" sldId="284"/>
            <ac:spMk id="2" creationId="{1C44F874-DCFC-9670-23E9-2B78A46789FB}"/>
          </ac:spMkLst>
        </pc:spChg>
        <pc:spChg chg="add mod">
          <ac:chgData name="Alexandre Rosa dos Santos" userId="e905766dae65b9e1" providerId="LiveId" clId="{10382569-8DF6-463D-9D14-2DA72D374AFA}" dt="2023-09-10T23:05:02.296" v="120"/>
          <ac:spMkLst>
            <pc:docMk/>
            <pc:sldMk cId="0" sldId="284"/>
            <ac:spMk id="4" creationId="{85C5F9DA-C11C-6D41-C3B3-C22D0A8325AD}"/>
          </ac:spMkLst>
        </pc:spChg>
        <pc:spChg chg="add mod">
          <ac:chgData name="Alexandre Rosa dos Santos" userId="e905766dae65b9e1" providerId="LiveId" clId="{10382569-8DF6-463D-9D14-2DA72D374AFA}" dt="2023-09-10T23:05:02.296" v="120"/>
          <ac:spMkLst>
            <pc:docMk/>
            <pc:sldMk cId="0" sldId="284"/>
            <ac:spMk id="5" creationId="{FED2731F-C5E0-3DA8-B380-C25A1E0E9B4B}"/>
          </ac:spMkLst>
        </pc:spChg>
        <pc:spChg chg="del mod">
          <ac:chgData name="Alexandre Rosa dos Santos" userId="e905766dae65b9e1" providerId="LiveId" clId="{10382569-8DF6-463D-9D14-2DA72D374AFA}" dt="2023-09-10T23:04:48.121" v="118" actId="478"/>
          <ac:spMkLst>
            <pc:docMk/>
            <pc:sldMk cId="0" sldId="284"/>
            <ac:spMk id="8" creationId="{03275F1C-A67B-44AF-8475-FBEE30D6F545}"/>
          </ac:spMkLst>
        </pc:spChg>
        <pc:spChg chg="del mod">
          <ac:chgData name="Alexandre Rosa dos Santos" userId="e905766dae65b9e1" providerId="LiveId" clId="{10382569-8DF6-463D-9D14-2DA72D374AFA}" dt="2023-09-10T23:04:48.121" v="118" actId="478"/>
          <ac:spMkLst>
            <pc:docMk/>
            <pc:sldMk cId="0" sldId="284"/>
            <ac:spMk id="26626" creationId="{9A65701C-FF50-4104-BEBD-C7592CF5F76D}"/>
          </ac:spMkLst>
        </pc:spChg>
        <pc:spChg chg="mod">
          <ac:chgData name="Alexandre Rosa dos Santos" userId="e905766dae65b9e1" providerId="LiveId" clId="{10382569-8DF6-463D-9D14-2DA72D374AFA}" dt="2023-09-03T21:44:21.042" v="85" actId="1076"/>
          <ac:spMkLst>
            <pc:docMk/>
            <pc:sldMk cId="0" sldId="284"/>
            <ac:spMk id="29700" creationId="{AFCD555B-AA74-4099-B284-D2C721AD1DA5}"/>
          </ac:spMkLst>
        </pc:spChg>
        <pc:spChg chg="del mod">
          <ac:chgData name="Alexandre Rosa dos Santos" userId="e905766dae65b9e1" providerId="LiveId" clId="{10382569-8DF6-463D-9D14-2DA72D374AFA}" dt="2023-09-10T23:04:48.121" v="118" actId="478"/>
          <ac:spMkLst>
            <pc:docMk/>
            <pc:sldMk cId="0" sldId="284"/>
            <ac:spMk id="29701" creationId="{56A51FDC-2814-4E31-BFA6-B79D653C54DE}"/>
          </ac:spMkLst>
        </pc:spChg>
        <pc:picChg chg="del mod">
          <ac:chgData name="Alexandre Rosa dos Santos" userId="e905766dae65b9e1" providerId="LiveId" clId="{10382569-8DF6-463D-9D14-2DA72D374AFA}" dt="2023-09-10T23:04:48.121" v="118" actId="478"/>
          <ac:picMkLst>
            <pc:docMk/>
            <pc:sldMk cId="0" sldId="284"/>
            <ac:picMk id="3" creationId="{00F8B6B4-1265-0DF1-662F-4D8B9B85BFDF}"/>
          </ac:picMkLst>
        </pc:picChg>
        <pc:picChg chg="add mod">
          <ac:chgData name="Alexandre Rosa dos Santos" userId="e905766dae65b9e1" providerId="LiveId" clId="{10382569-8DF6-463D-9D14-2DA72D374AFA}" dt="2023-09-10T23:05:02.296" v="120"/>
          <ac:picMkLst>
            <pc:docMk/>
            <pc:sldMk cId="0" sldId="284"/>
            <ac:picMk id="6" creationId="{94E6EC8E-3DED-84F3-4615-D8E67306D2E1}"/>
          </ac:picMkLst>
        </pc:picChg>
        <pc:picChg chg="add mod">
          <ac:chgData name="Alexandre Rosa dos Santos" userId="e905766dae65b9e1" providerId="LiveId" clId="{10382569-8DF6-463D-9D14-2DA72D374AFA}" dt="2023-09-10T23:05:02.296" v="120"/>
          <ac:picMkLst>
            <pc:docMk/>
            <pc:sldMk cId="0" sldId="284"/>
            <ac:picMk id="7" creationId="{BDD4C411-4E01-4941-762E-0D83C6680659}"/>
          </ac:picMkLst>
        </pc:picChg>
        <pc:picChg chg="mod">
          <ac:chgData name="Alexandre Rosa dos Santos" userId="e905766dae65b9e1" providerId="LiveId" clId="{10382569-8DF6-463D-9D14-2DA72D374AFA}" dt="2023-09-03T21:44:06.290" v="81" actId="1076"/>
          <ac:picMkLst>
            <pc:docMk/>
            <pc:sldMk cId="0" sldId="284"/>
            <ac:picMk id="29699" creationId="{43FD1864-055C-4CA6-8192-74FA6A46E448}"/>
          </ac:picMkLst>
        </pc:picChg>
      </pc:sldChg>
      <pc:sldChg chg="addSp delSp modSp mod">
        <pc:chgData name="Alexandre Rosa dos Santos" userId="e905766dae65b9e1" providerId="LiveId" clId="{10382569-8DF6-463D-9D14-2DA72D374AFA}" dt="2023-09-10T23:05:16.490" v="121" actId="20577"/>
        <pc:sldMkLst>
          <pc:docMk/>
          <pc:sldMk cId="0" sldId="285"/>
        </pc:sldMkLst>
        <pc:spChg chg="add mod">
          <ac:chgData name="Alexandre Rosa dos Santos" userId="e905766dae65b9e1" providerId="LiveId" clId="{10382569-8DF6-463D-9D14-2DA72D374AFA}" dt="2023-09-03T21:44:50.285" v="92" actId="1076"/>
          <ac:spMkLst>
            <pc:docMk/>
            <pc:sldMk cId="0" sldId="285"/>
            <ac:spMk id="4" creationId="{8C4A288B-67DD-3758-000C-E59812795777}"/>
          </ac:spMkLst>
        </pc:spChg>
        <pc:spChg chg="del">
          <ac:chgData name="Alexandre Rosa dos Santos" userId="e905766dae65b9e1" providerId="LiveId" clId="{10382569-8DF6-463D-9D14-2DA72D374AFA}" dt="2023-09-03T21:44:44.268" v="90" actId="478"/>
          <ac:spMkLst>
            <pc:docMk/>
            <pc:sldMk cId="0" sldId="285"/>
            <ac:spMk id="30724" creationId="{035606F5-90BD-472E-A573-E59106302044}"/>
          </ac:spMkLst>
        </pc:spChg>
        <pc:spChg chg="mod">
          <ac:chgData name="Alexandre Rosa dos Santos" userId="e905766dae65b9e1" providerId="LiveId" clId="{10382569-8DF6-463D-9D14-2DA72D374AFA}" dt="2023-09-10T23:05:16.490" v="121" actId="20577"/>
          <ac:spMkLst>
            <pc:docMk/>
            <pc:sldMk cId="0" sldId="285"/>
            <ac:spMk id="30725" creationId="{C2D7FC71-52FC-427C-BE36-F83B17776504}"/>
          </ac:spMkLst>
        </pc:spChg>
        <pc:picChg chg="add mod">
          <ac:chgData name="Alexandre Rosa dos Santos" userId="e905766dae65b9e1" providerId="LiveId" clId="{10382569-8DF6-463D-9D14-2DA72D374AFA}" dt="2023-09-03T21:44:50.285" v="92" actId="1076"/>
          <ac:picMkLst>
            <pc:docMk/>
            <pc:sldMk cId="0" sldId="285"/>
            <ac:picMk id="2" creationId="{8EC8C6DA-3E60-0E4A-F4E1-26DA2535495D}"/>
          </ac:picMkLst>
        </pc:picChg>
        <pc:picChg chg="mod">
          <ac:chgData name="Alexandre Rosa dos Santos" userId="e905766dae65b9e1" providerId="LiveId" clId="{10382569-8DF6-463D-9D14-2DA72D374AFA}" dt="2023-09-03T21:45:03.157" v="98" actId="14100"/>
          <ac:picMkLst>
            <pc:docMk/>
            <pc:sldMk cId="0" sldId="285"/>
            <ac:picMk id="3" creationId="{C55AFEA4-EDCB-8362-2E9F-D64779238AEB}"/>
          </ac:picMkLst>
        </pc:picChg>
        <pc:picChg chg="del">
          <ac:chgData name="Alexandre Rosa dos Santos" userId="e905766dae65b9e1" providerId="LiveId" clId="{10382569-8DF6-463D-9D14-2DA72D374AFA}" dt="2023-09-03T21:44:44.268" v="90" actId="478"/>
          <ac:picMkLst>
            <pc:docMk/>
            <pc:sldMk cId="0" sldId="285"/>
            <ac:picMk id="30723" creationId="{80EC11C3-10EA-4B94-A595-7B300F21C922}"/>
          </ac:picMkLst>
        </pc:picChg>
      </pc:sldChg>
      <pc:sldChg chg="addSp delSp modSp add del mod">
        <pc:chgData name="Alexandre Rosa dos Santos" userId="e905766dae65b9e1" providerId="LiveId" clId="{10382569-8DF6-463D-9D14-2DA72D374AFA}" dt="2023-09-10T23:06:52.589" v="130"/>
        <pc:sldMkLst>
          <pc:docMk/>
          <pc:sldMk cId="693132718" sldId="382"/>
        </pc:sldMkLst>
        <pc:spChg chg="del">
          <ac:chgData name="Alexandre Rosa dos Santos" userId="e905766dae65b9e1" providerId="LiveId" clId="{10382569-8DF6-463D-9D14-2DA72D374AFA}" dt="2023-09-10T23:06:48.125" v="128" actId="478"/>
          <ac:spMkLst>
            <pc:docMk/>
            <pc:sldMk cId="693132718" sldId="382"/>
            <ac:spMk id="2" creationId="{DB35B490-C220-4562-8A44-CEEC8A95DB5C}"/>
          </ac:spMkLst>
        </pc:spChg>
        <pc:spChg chg="add mod">
          <ac:chgData name="Alexandre Rosa dos Santos" userId="e905766dae65b9e1" providerId="LiveId" clId="{10382569-8DF6-463D-9D14-2DA72D374AFA}" dt="2023-09-03T21:45:26.309" v="103" actId="1038"/>
          <ac:spMkLst>
            <pc:docMk/>
            <pc:sldMk cId="693132718" sldId="382"/>
            <ac:spMk id="5" creationId="{1277E9D6-C6B1-F466-0F85-3C202DA138AA}"/>
          </ac:spMkLst>
        </pc:spChg>
        <pc:spChg chg="del">
          <ac:chgData name="Alexandre Rosa dos Santos" userId="e905766dae65b9e1" providerId="LiveId" clId="{10382569-8DF6-463D-9D14-2DA72D374AFA}" dt="2023-09-03T21:45:19.548" v="99" actId="478"/>
          <ac:spMkLst>
            <pc:docMk/>
            <pc:sldMk cId="693132718" sldId="382"/>
            <ac:spMk id="6" creationId="{5989FA5E-4EE5-4DAF-8D3A-718CFFAC7228}"/>
          </ac:spMkLst>
        </pc:spChg>
        <pc:spChg chg="del">
          <ac:chgData name="Alexandre Rosa dos Santos" userId="e905766dae65b9e1" providerId="LiveId" clId="{10382569-8DF6-463D-9D14-2DA72D374AFA}" dt="2023-09-10T23:06:48.125" v="128" actId="478"/>
          <ac:spMkLst>
            <pc:docMk/>
            <pc:sldMk cId="693132718" sldId="382"/>
            <ac:spMk id="7" creationId="{18BC3EF5-30DB-4CDE-8097-0FB2A30EBAB6}"/>
          </ac:spMkLst>
        </pc:spChg>
        <pc:spChg chg="del mod">
          <ac:chgData name="Alexandre Rosa dos Santos" userId="e905766dae65b9e1" providerId="LiveId" clId="{10382569-8DF6-463D-9D14-2DA72D374AFA}" dt="2023-09-10T23:06:48.125" v="128" actId="478"/>
          <ac:spMkLst>
            <pc:docMk/>
            <pc:sldMk cId="693132718" sldId="382"/>
            <ac:spMk id="8" creationId="{03275F1C-A67B-44AF-8475-FBEE30D6F545}"/>
          </ac:spMkLst>
        </pc:spChg>
        <pc:spChg chg="add del mod">
          <ac:chgData name="Alexandre Rosa dos Santos" userId="e905766dae65b9e1" providerId="LiveId" clId="{10382569-8DF6-463D-9D14-2DA72D374AFA}" dt="2023-09-10T23:06:51.643" v="129" actId="478"/>
          <ac:spMkLst>
            <pc:docMk/>
            <pc:sldMk cId="693132718" sldId="382"/>
            <ac:spMk id="9" creationId="{472632DA-1B25-E1A0-EAF1-06B922A5404B}"/>
          </ac:spMkLst>
        </pc:spChg>
        <pc:spChg chg="add mod">
          <ac:chgData name="Alexandre Rosa dos Santos" userId="e905766dae65b9e1" providerId="LiveId" clId="{10382569-8DF6-463D-9D14-2DA72D374AFA}" dt="2023-09-10T23:06:52.589" v="130"/>
          <ac:spMkLst>
            <pc:docMk/>
            <pc:sldMk cId="693132718" sldId="382"/>
            <ac:spMk id="10" creationId="{13E065DB-8750-C2BA-9461-616748B5D554}"/>
          </ac:spMkLst>
        </pc:spChg>
        <pc:spChg chg="add mod">
          <ac:chgData name="Alexandre Rosa dos Santos" userId="e905766dae65b9e1" providerId="LiveId" clId="{10382569-8DF6-463D-9D14-2DA72D374AFA}" dt="2023-09-10T23:06:52.589" v="130"/>
          <ac:spMkLst>
            <pc:docMk/>
            <pc:sldMk cId="693132718" sldId="382"/>
            <ac:spMk id="11" creationId="{9B6EB0B1-2B0E-4419-BFFB-8BC9D4CBA5C0}"/>
          </ac:spMkLst>
        </pc:spChg>
        <pc:picChg chg="del">
          <ac:chgData name="Alexandre Rosa dos Santos" userId="e905766dae65b9e1" providerId="LiveId" clId="{10382569-8DF6-463D-9D14-2DA72D374AFA}" dt="2023-09-10T23:06:48.125" v="128" actId="478"/>
          <ac:picMkLst>
            <pc:docMk/>
            <pc:sldMk cId="693132718" sldId="382"/>
            <ac:picMk id="3" creationId="{6CC54E08-EB12-DE10-A4AA-E0FBD218E6F9}"/>
          </ac:picMkLst>
        </pc:picChg>
        <pc:picChg chg="add mod">
          <ac:chgData name="Alexandre Rosa dos Santos" userId="e905766dae65b9e1" providerId="LiveId" clId="{10382569-8DF6-463D-9D14-2DA72D374AFA}" dt="2023-09-03T21:45:26.309" v="103" actId="1038"/>
          <ac:picMkLst>
            <pc:docMk/>
            <pc:sldMk cId="693132718" sldId="382"/>
            <ac:picMk id="4" creationId="{21F09394-9E25-5CBA-32AC-D5D4C4833A8A}"/>
          </ac:picMkLst>
        </pc:picChg>
        <pc:picChg chg="add mod">
          <ac:chgData name="Alexandre Rosa dos Santos" userId="e905766dae65b9e1" providerId="LiveId" clId="{10382569-8DF6-463D-9D14-2DA72D374AFA}" dt="2023-09-10T23:06:52.589" v="130"/>
          <ac:picMkLst>
            <pc:docMk/>
            <pc:sldMk cId="693132718" sldId="382"/>
            <ac:picMk id="12" creationId="{35D0171A-FC1F-6B84-B975-9E16C11F1E83}"/>
          </ac:picMkLst>
        </pc:picChg>
        <pc:picChg chg="del">
          <ac:chgData name="Alexandre Rosa dos Santos" userId="e905766dae65b9e1" providerId="LiveId" clId="{10382569-8DF6-463D-9D14-2DA72D374AFA}" dt="2023-09-03T21:45:19.548" v="99" actId="478"/>
          <ac:picMkLst>
            <pc:docMk/>
            <pc:sldMk cId="693132718" sldId="382"/>
            <ac:picMk id="1025" creationId="{76F715C3-0302-430C-A54B-74B0CADF164F}"/>
          </ac:picMkLst>
        </pc:picChg>
      </pc:sldChg>
      <pc:sldChg chg="add del">
        <pc:chgData name="Alexandre Rosa dos Santos" userId="e905766dae65b9e1" providerId="LiveId" clId="{10382569-8DF6-463D-9D14-2DA72D374AFA}" dt="2023-09-10T23:06:13.462" v="126"/>
        <pc:sldMkLst>
          <pc:docMk/>
          <pc:sldMk cId="150314970" sldId="383"/>
        </pc:sldMkLst>
      </pc:sldChg>
      <pc:sldChg chg="add del">
        <pc:chgData name="Alexandre Rosa dos Santos" userId="e905766dae65b9e1" providerId="LiveId" clId="{10382569-8DF6-463D-9D14-2DA72D374AFA}" dt="2023-09-10T23:06:13.462" v="126"/>
        <pc:sldMkLst>
          <pc:docMk/>
          <pc:sldMk cId="2359947277" sldId="384"/>
        </pc:sldMkLst>
      </pc:sldChg>
      <pc:sldMasterChg chg="add del addSldLayout delSldLayout">
        <pc:chgData name="Alexandre Rosa dos Santos" userId="e905766dae65b9e1" providerId="LiveId" clId="{10382569-8DF6-463D-9D14-2DA72D374AFA}" dt="2023-09-10T23:06:19.725" v="127" actId="47"/>
        <pc:sldMasterMkLst>
          <pc:docMk/>
          <pc:sldMasterMk cId="2511728075" sldId="2147483969"/>
        </pc:sldMasterMkLst>
        <pc:sldLayoutChg chg="add del">
          <pc:chgData name="Alexandre Rosa dos Santos" userId="e905766dae65b9e1" providerId="LiveId" clId="{10382569-8DF6-463D-9D14-2DA72D374AFA}" dt="2023-09-10T23:06:19.725" v="127" actId="47"/>
          <pc:sldLayoutMkLst>
            <pc:docMk/>
            <pc:sldMasterMk cId="2511728075" sldId="2147483969"/>
            <pc:sldLayoutMk cId="3562805054" sldId="2147483970"/>
          </pc:sldLayoutMkLst>
        </pc:sldLayoutChg>
        <pc:sldLayoutChg chg="add del">
          <pc:chgData name="Alexandre Rosa dos Santos" userId="e905766dae65b9e1" providerId="LiveId" clId="{10382569-8DF6-463D-9D14-2DA72D374AFA}" dt="2023-09-10T23:06:19.725" v="127" actId="47"/>
          <pc:sldLayoutMkLst>
            <pc:docMk/>
            <pc:sldMasterMk cId="2511728075" sldId="2147483969"/>
            <pc:sldLayoutMk cId="2573021367" sldId="2147483971"/>
          </pc:sldLayoutMkLst>
        </pc:sldLayoutChg>
        <pc:sldLayoutChg chg="add del">
          <pc:chgData name="Alexandre Rosa dos Santos" userId="e905766dae65b9e1" providerId="LiveId" clId="{10382569-8DF6-463D-9D14-2DA72D374AFA}" dt="2023-09-10T23:06:19.725" v="127" actId="47"/>
          <pc:sldLayoutMkLst>
            <pc:docMk/>
            <pc:sldMasterMk cId="2511728075" sldId="2147483969"/>
            <pc:sldLayoutMk cId="2121035178" sldId="2147483972"/>
          </pc:sldLayoutMkLst>
        </pc:sldLayoutChg>
        <pc:sldLayoutChg chg="add del">
          <pc:chgData name="Alexandre Rosa dos Santos" userId="e905766dae65b9e1" providerId="LiveId" clId="{10382569-8DF6-463D-9D14-2DA72D374AFA}" dt="2023-09-10T23:06:19.725" v="127" actId="47"/>
          <pc:sldLayoutMkLst>
            <pc:docMk/>
            <pc:sldMasterMk cId="2511728075" sldId="2147483969"/>
            <pc:sldLayoutMk cId="642022787" sldId="2147483973"/>
          </pc:sldLayoutMkLst>
        </pc:sldLayoutChg>
        <pc:sldLayoutChg chg="add del">
          <pc:chgData name="Alexandre Rosa dos Santos" userId="e905766dae65b9e1" providerId="LiveId" clId="{10382569-8DF6-463D-9D14-2DA72D374AFA}" dt="2023-09-10T23:06:19.725" v="127" actId="47"/>
          <pc:sldLayoutMkLst>
            <pc:docMk/>
            <pc:sldMasterMk cId="2511728075" sldId="2147483969"/>
            <pc:sldLayoutMk cId="1904207823" sldId="2147483974"/>
          </pc:sldLayoutMkLst>
        </pc:sldLayoutChg>
        <pc:sldLayoutChg chg="add del">
          <pc:chgData name="Alexandre Rosa dos Santos" userId="e905766dae65b9e1" providerId="LiveId" clId="{10382569-8DF6-463D-9D14-2DA72D374AFA}" dt="2023-09-10T23:06:19.725" v="127" actId="47"/>
          <pc:sldLayoutMkLst>
            <pc:docMk/>
            <pc:sldMasterMk cId="2511728075" sldId="2147483969"/>
            <pc:sldLayoutMk cId="4166719762" sldId="2147483975"/>
          </pc:sldLayoutMkLst>
        </pc:sldLayoutChg>
        <pc:sldLayoutChg chg="add del">
          <pc:chgData name="Alexandre Rosa dos Santos" userId="e905766dae65b9e1" providerId="LiveId" clId="{10382569-8DF6-463D-9D14-2DA72D374AFA}" dt="2023-09-10T23:06:19.725" v="127" actId="47"/>
          <pc:sldLayoutMkLst>
            <pc:docMk/>
            <pc:sldMasterMk cId="2511728075" sldId="2147483969"/>
            <pc:sldLayoutMk cId="899562039" sldId="2147483976"/>
          </pc:sldLayoutMkLst>
        </pc:sldLayoutChg>
        <pc:sldLayoutChg chg="add del">
          <pc:chgData name="Alexandre Rosa dos Santos" userId="e905766dae65b9e1" providerId="LiveId" clId="{10382569-8DF6-463D-9D14-2DA72D374AFA}" dt="2023-09-10T23:06:19.725" v="127" actId="47"/>
          <pc:sldLayoutMkLst>
            <pc:docMk/>
            <pc:sldMasterMk cId="2511728075" sldId="2147483969"/>
            <pc:sldLayoutMk cId="159849133" sldId="2147483977"/>
          </pc:sldLayoutMkLst>
        </pc:sldLayoutChg>
        <pc:sldLayoutChg chg="add del">
          <pc:chgData name="Alexandre Rosa dos Santos" userId="e905766dae65b9e1" providerId="LiveId" clId="{10382569-8DF6-463D-9D14-2DA72D374AFA}" dt="2023-09-10T23:06:19.725" v="127" actId="47"/>
          <pc:sldLayoutMkLst>
            <pc:docMk/>
            <pc:sldMasterMk cId="2511728075" sldId="2147483969"/>
            <pc:sldLayoutMk cId="3865875552" sldId="2147483978"/>
          </pc:sldLayoutMkLst>
        </pc:sldLayoutChg>
        <pc:sldLayoutChg chg="add del">
          <pc:chgData name="Alexandre Rosa dos Santos" userId="e905766dae65b9e1" providerId="LiveId" clId="{10382569-8DF6-463D-9D14-2DA72D374AFA}" dt="2023-09-10T23:06:19.725" v="127" actId="47"/>
          <pc:sldLayoutMkLst>
            <pc:docMk/>
            <pc:sldMasterMk cId="2511728075" sldId="2147483969"/>
            <pc:sldLayoutMk cId="443997997" sldId="2147483979"/>
          </pc:sldLayoutMkLst>
        </pc:sldLayoutChg>
        <pc:sldLayoutChg chg="add del">
          <pc:chgData name="Alexandre Rosa dos Santos" userId="e905766dae65b9e1" providerId="LiveId" clId="{10382569-8DF6-463D-9D14-2DA72D374AFA}" dt="2023-09-10T23:06:19.725" v="127" actId="47"/>
          <pc:sldLayoutMkLst>
            <pc:docMk/>
            <pc:sldMasterMk cId="2511728075" sldId="2147483969"/>
            <pc:sldLayoutMk cId="714172581" sldId="2147483980"/>
          </pc:sldLayoutMkLst>
        </pc:sldLayoutChg>
        <pc:sldLayoutChg chg="add del">
          <pc:chgData name="Alexandre Rosa dos Santos" userId="e905766dae65b9e1" providerId="LiveId" clId="{10382569-8DF6-463D-9D14-2DA72D374AFA}" dt="2023-09-10T23:06:19.725" v="127" actId="47"/>
          <pc:sldLayoutMkLst>
            <pc:docMk/>
            <pc:sldMasterMk cId="2511728075" sldId="2147483969"/>
            <pc:sldLayoutMk cId="195903560" sldId="2147483981"/>
          </pc:sldLayoutMkLst>
        </pc:sldLayoutChg>
        <pc:sldLayoutChg chg="add del">
          <pc:chgData name="Alexandre Rosa dos Santos" userId="e905766dae65b9e1" providerId="LiveId" clId="{10382569-8DF6-463D-9D14-2DA72D374AFA}" dt="2023-09-10T23:06:19.725" v="127" actId="47"/>
          <pc:sldLayoutMkLst>
            <pc:docMk/>
            <pc:sldMasterMk cId="2511728075" sldId="2147483969"/>
            <pc:sldLayoutMk cId="2229038258" sldId="2147483982"/>
          </pc:sldLayoutMkLst>
        </pc:sldLayoutChg>
        <pc:sldLayoutChg chg="add del">
          <pc:chgData name="Alexandre Rosa dos Santos" userId="e905766dae65b9e1" providerId="LiveId" clId="{10382569-8DF6-463D-9D14-2DA72D374AFA}" dt="2023-09-10T23:06:19.725" v="127" actId="47"/>
          <pc:sldLayoutMkLst>
            <pc:docMk/>
            <pc:sldMasterMk cId="2511728075" sldId="2147483969"/>
            <pc:sldLayoutMk cId="4100691399" sldId="2147483983"/>
          </pc:sldLayoutMkLst>
        </pc:sldLayoutChg>
        <pc:sldLayoutChg chg="add del">
          <pc:chgData name="Alexandre Rosa dos Santos" userId="e905766dae65b9e1" providerId="LiveId" clId="{10382569-8DF6-463D-9D14-2DA72D374AFA}" dt="2023-09-10T23:06:19.725" v="127" actId="47"/>
          <pc:sldLayoutMkLst>
            <pc:docMk/>
            <pc:sldMasterMk cId="2511728075" sldId="2147483969"/>
            <pc:sldLayoutMk cId="229606718" sldId="2147483984"/>
          </pc:sldLayoutMkLst>
        </pc:sldLayoutChg>
        <pc:sldLayoutChg chg="add del">
          <pc:chgData name="Alexandre Rosa dos Santos" userId="e905766dae65b9e1" providerId="LiveId" clId="{10382569-8DF6-463D-9D14-2DA72D374AFA}" dt="2023-09-10T23:06:19.725" v="127" actId="47"/>
          <pc:sldLayoutMkLst>
            <pc:docMk/>
            <pc:sldMasterMk cId="2511728075" sldId="2147483969"/>
            <pc:sldLayoutMk cId="2502597367" sldId="2147483985"/>
          </pc:sldLayoutMkLst>
        </pc:sldLayoutChg>
      </pc:sldMasterChg>
    </pc:docChg>
  </pc:docChgLst>
  <pc:docChgLst>
    <pc:chgData name="Alexandre Rosa dos Santos" userId="e905766dae65b9e1" providerId="LiveId" clId="{ADA95040-E869-43E0-85AB-9DE8FE7FBF30}"/>
    <pc:docChg chg="undo custSel modSld">
      <pc:chgData name="Alexandre Rosa dos Santos" userId="e905766dae65b9e1" providerId="LiveId" clId="{ADA95040-E869-43E0-85AB-9DE8FE7FBF30}" dt="2023-09-03T21:16:01.406" v="23"/>
      <pc:docMkLst>
        <pc:docMk/>
      </pc:docMkLst>
      <pc:sldChg chg="addSp delSp modSp mod">
        <pc:chgData name="Alexandre Rosa dos Santos" userId="e905766dae65b9e1" providerId="LiveId" clId="{ADA95040-E869-43E0-85AB-9DE8FE7FBF30}" dt="2023-09-03T21:16:01.406" v="23"/>
        <pc:sldMkLst>
          <pc:docMk/>
          <pc:sldMk cId="0" sldId="286"/>
        </pc:sldMkLst>
        <pc:spChg chg="mod">
          <ac:chgData name="Alexandre Rosa dos Santos" userId="e905766dae65b9e1" providerId="LiveId" clId="{ADA95040-E869-43E0-85AB-9DE8FE7FBF30}" dt="2023-09-03T21:16:01.406" v="23"/>
          <ac:spMkLst>
            <pc:docMk/>
            <pc:sldMk cId="0" sldId="286"/>
            <ac:spMk id="4" creationId="{FA3CED05-B307-4E2A-B5AB-3FB5BD236C55}"/>
          </ac:spMkLst>
        </pc:spChg>
        <pc:spChg chg="add del">
          <ac:chgData name="Alexandre Rosa dos Santos" userId="e905766dae65b9e1" providerId="LiveId" clId="{ADA95040-E869-43E0-85AB-9DE8FE7FBF30}" dt="2023-09-03T21:15:59.776" v="18" actId="478"/>
          <ac:spMkLst>
            <pc:docMk/>
            <pc:sldMk cId="0" sldId="286"/>
            <ac:spMk id="31747" creationId="{A912DB47-68E0-4D5E-8763-2B0F44FDD5E9}"/>
          </ac:spMkLst>
        </pc:spChg>
      </pc:sldChg>
    </pc:docChg>
  </pc:docChgLst>
  <pc:docChgLst>
    <pc:chgData name="Alexandre Rosa dos Santos" userId="e905766dae65b9e1" providerId="LiveId" clId="{B0194499-D26A-426E-939B-F0ECA2BE665C}"/>
    <pc:docChg chg="undo custSel modSld">
      <pc:chgData name="Alexandre Rosa dos Santos" userId="e905766dae65b9e1" providerId="LiveId" clId="{B0194499-D26A-426E-939B-F0ECA2BE665C}" dt="2023-08-16T09:07:50.655" v="87" actId="1037"/>
      <pc:docMkLst>
        <pc:docMk/>
      </pc:docMkLst>
      <pc:sldChg chg="addSp delSp modSp mod">
        <pc:chgData name="Alexandre Rosa dos Santos" userId="e905766dae65b9e1" providerId="LiveId" clId="{B0194499-D26A-426E-939B-F0ECA2BE665C}" dt="2023-08-16T09:07:50.655" v="87" actId="1037"/>
        <pc:sldMkLst>
          <pc:docMk/>
          <pc:sldMk cId="0" sldId="284"/>
        </pc:sldMkLst>
        <pc:picChg chg="add mod">
          <ac:chgData name="Alexandre Rosa dos Santos" userId="e905766dae65b9e1" providerId="LiveId" clId="{B0194499-D26A-426E-939B-F0ECA2BE665C}" dt="2023-08-16T09:07:50.655" v="87" actId="1037"/>
          <ac:picMkLst>
            <pc:docMk/>
            <pc:sldMk cId="0" sldId="284"/>
            <ac:picMk id="3" creationId="{00F8B6B4-1265-0DF1-662F-4D8B9B85BFDF}"/>
          </ac:picMkLst>
        </pc:picChg>
        <pc:picChg chg="del mod">
          <ac:chgData name="Alexandre Rosa dos Santos" userId="e905766dae65b9e1" providerId="LiveId" clId="{B0194499-D26A-426E-939B-F0ECA2BE665C}" dt="2023-08-16T09:00:44.626" v="2" actId="478"/>
          <ac:picMkLst>
            <pc:docMk/>
            <pc:sldMk cId="0" sldId="284"/>
            <ac:picMk id="12" creationId="{D8E93E38-3D84-431E-A145-E18BE1B0B3EA}"/>
          </ac:picMkLst>
        </pc:picChg>
      </pc:sldChg>
      <pc:sldChg chg="addSp delSp modSp mod">
        <pc:chgData name="Alexandre Rosa dos Santos" userId="e905766dae65b9e1" providerId="LiveId" clId="{B0194499-D26A-426E-939B-F0ECA2BE665C}" dt="2023-08-16T09:05:31.514" v="84" actId="1076"/>
        <pc:sldMkLst>
          <pc:docMk/>
          <pc:sldMk cId="0" sldId="285"/>
        </pc:sldMkLst>
        <pc:picChg chg="add del mod">
          <ac:chgData name="Alexandre Rosa dos Santos" userId="e905766dae65b9e1" providerId="LiveId" clId="{B0194499-D26A-426E-939B-F0ECA2BE665C}" dt="2023-08-16T09:05:28.275" v="82" actId="478"/>
          <ac:picMkLst>
            <pc:docMk/>
            <pc:sldMk cId="0" sldId="285"/>
            <ac:picMk id="2" creationId="{CC0CF52A-3648-C31A-FA60-199C7F7E41AF}"/>
          </ac:picMkLst>
        </pc:picChg>
        <pc:picChg chg="add mod">
          <ac:chgData name="Alexandre Rosa dos Santos" userId="e905766dae65b9e1" providerId="LiveId" clId="{B0194499-D26A-426E-939B-F0ECA2BE665C}" dt="2023-08-16T09:05:31.514" v="84" actId="1076"/>
          <ac:picMkLst>
            <pc:docMk/>
            <pc:sldMk cId="0" sldId="285"/>
            <ac:picMk id="3" creationId="{C55AFEA4-EDCB-8362-2E9F-D64779238AEB}"/>
          </ac:picMkLst>
        </pc:picChg>
        <pc:picChg chg="del">
          <ac:chgData name="Alexandre Rosa dos Santos" userId="e905766dae65b9e1" providerId="LiveId" clId="{B0194499-D26A-426E-939B-F0ECA2BE665C}" dt="2023-08-16T09:05:09.429" v="73" actId="478"/>
          <ac:picMkLst>
            <pc:docMk/>
            <pc:sldMk cId="0" sldId="285"/>
            <ac:picMk id="9" creationId="{A4BE28A0-FB37-4809-892B-0D84A2ED5998}"/>
          </ac:picMkLst>
        </pc:picChg>
      </pc:sldChg>
      <pc:sldChg chg="addSp delSp modSp mod">
        <pc:chgData name="Alexandre Rosa dos Santos" userId="e905766dae65b9e1" providerId="LiveId" clId="{B0194499-D26A-426E-939B-F0ECA2BE665C}" dt="2023-08-16T09:05:40.751" v="86"/>
        <pc:sldMkLst>
          <pc:docMk/>
          <pc:sldMk cId="693132718" sldId="382"/>
        </pc:sldMkLst>
        <pc:picChg chg="add mod">
          <ac:chgData name="Alexandre Rosa dos Santos" userId="e905766dae65b9e1" providerId="LiveId" clId="{B0194499-D26A-426E-939B-F0ECA2BE665C}" dt="2023-08-16T09:05:40.751" v="86"/>
          <ac:picMkLst>
            <pc:docMk/>
            <pc:sldMk cId="693132718" sldId="382"/>
            <ac:picMk id="3" creationId="{6CC54E08-EB12-DE10-A4AA-E0FBD218E6F9}"/>
          </ac:picMkLst>
        </pc:picChg>
        <pc:picChg chg="del">
          <ac:chgData name="Alexandre Rosa dos Santos" userId="e905766dae65b9e1" providerId="LiveId" clId="{B0194499-D26A-426E-939B-F0ECA2BE665C}" dt="2023-08-16T09:05:39.798" v="85" actId="478"/>
          <ac:picMkLst>
            <pc:docMk/>
            <pc:sldMk cId="693132718" sldId="382"/>
            <ac:picMk id="12" creationId="{D8E93E38-3D84-431E-A145-E18BE1B0B3EA}"/>
          </ac:picMkLst>
        </pc:picChg>
      </pc:sldChg>
    </pc:docChg>
  </pc:docChgLst>
  <pc:docChgLst>
    <pc:chgData name="Alexandre Rosa dos Santos" userId="e905766dae65b9e1" providerId="LiveId" clId="{D09AB160-F1BF-40A4-98CF-99857BA09A94}"/>
    <pc:docChg chg="addSld modSld">
      <pc:chgData name="Alexandre Rosa dos Santos" userId="e905766dae65b9e1" providerId="LiveId" clId="{D09AB160-F1BF-40A4-98CF-99857BA09A94}" dt="2018-11-26T16:23:06.793" v="0"/>
      <pc:docMkLst>
        <pc:docMk/>
      </pc:docMkLst>
      <pc:sldChg chg="add">
        <pc:chgData name="Alexandre Rosa dos Santos" userId="e905766dae65b9e1" providerId="LiveId" clId="{D09AB160-F1BF-40A4-98CF-99857BA09A94}" dt="2018-11-26T16:23:06.793" v="0"/>
        <pc:sldMkLst>
          <pc:docMk/>
          <pc:sldMk cId="693132718" sldId="3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E613BCCE-6B8E-4B91-9446-2D1D8B9CA7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pt-BR"/>
          </a:p>
        </p:txBody>
      </p:sp>
      <p:sp>
        <p:nvSpPr>
          <p:cNvPr id="3" name="Espaço Reservado para Data 2">
            <a:extLst>
              <a:ext uri="{FF2B5EF4-FFF2-40B4-BE49-F238E27FC236}">
                <a16:creationId xmlns:a16="http://schemas.microsoft.com/office/drawing/2014/main" id="{3AD0939F-5746-4B67-96B5-B66228F65B7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849E8026-762E-46A6-B66C-09AF80E087D0}" type="datetimeFigureOut">
              <a:rPr lang="pt-BR"/>
              <a:pPr>
                <a:defRPr/>
              </a:pPr>
              <a:t>10/09/2023</a:t>
            </a:fld>
            <a:endParaRPr lang="pt-BR"/>
          </a:p>
        </p:txBody>
      </p:sp>
      <p:sp>
        <p:nvSpPr>
          <p:cNvPr id="4" name="Espaço Reservado para Imagem de Slide 3">
            <a:extLst>
              <a:ext uri="{FF2B5EF4-FFF2-40B4-BE49-F238E27FC236}">
                <a16:creationId xmlns:a16="http://schemas.microsoft.com/office/drawing/2014/main" id="{F3FABD69-B9EC-4B0E-9F0A-54BBA3F1250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a:extLst>
              <a:ext uri="{FF2B5EF4-FFF2-40B4-BE49-F238E27FC236}">
                <a16:creationId xmlns:a16="http://schemas.microsoft.com/office/drawing/2014/main" id="{2A3DD367-7A60-4742-9C38-86CD9265F25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noProof="0"/>
              <a:t>Editar estilos de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a:extLst>
              <a:ext uri="{FF2B5EF4-FFF2-40B4-BE49-F238E27FC236}">
                <a16:creationId xmlns:a16="http://schemas.microsoft.com/office/drawing/2014/main" id="{67B5E4E0-2F27-4FF9-AFD8-92845A984E2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pt-BR"/>
          </a:p>
        </p:txBody>
      </p:sp>
      <p:sp>
        <p:nvSpPr>
          <p:cNvPr id="7" name="Espaço Reservado para Número de Slide 6">
            <a:extLst>
              <a:ext uri="{FF2B5EF4-FFF2-40B4-BE49-F238E27FC236}">
                <a16:creationId xmlns:a16="http://schemas.microsoft.com/office/drawing/2014/main" id="{74AA1AD3-B0D5-4460-AFCA-5A2160C19E8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DC8FACF4-B899-46DB-BAC1-2EA3D3A71EA8}"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o slide 1">
            <a:extLst>
              <a:ext uri="{FF2B5EF4-FFF2-40B4-BE49-F238E27FC236}">
                <a16:creationId xmlns:a16="http://schemas.microsoft.com/office/drawing/2014/main" id="{3BB6FE4E-F006-486F-894B-E6EC49AF3B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ço reservado para notas 2">
            <a:extLst>
              <a:ext uri="{FF2B5EF4-FFF2-40B4-BE49-F238E27FC236}">
                <a16:creationId xmlns:a16="http://schemas.microsoft.com/office/drawing/2014/main" id="{125C151F-E1D3-4428-89BD-C2E39C1167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32772" name="Espaço reservado para o número do slide 3">
            <a:extLst>
              <a:ext uri="{FF2B5EF4-FFF2-40B4-BE49-F238E27FC236}">
                <a16:creationId xmlns:a16="http://schemas.microsoft.com/office/drawing/2014/main" id="{C030CE59-60D8-4621-ADD4-139C752231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D9D298A-9F26-4E04-85FE-55D52F11570A}" type="slidenum">
              <a:rPr lang="pt-BR" altLang="pt-BR" smtClean="0">
                <a:solidFill>
                  <a:srgbClr val="000000"/>
                </a:solidFill>
                <a:latin typeface="Calibri" panose="020F0502020204030204" pitchFamily="34" charset="0"/>
              </a:rPr>
              <a:pPr/>
              <a:t>3</a:t>
            </a:fld>
            <a:endParaRPr lang="pt-BR" altLang="pt-BR">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6CEEBF93-932F-4E67-BC7B-51081908B7C3}"/>
              </a:ext>
            </a:extLst>
          </p:cNvPr>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194" name="Rectangle 2">
            <a:extLst>
              <a:ext uri="{FF2B5EF4-FFF2-40B4-BE49-F238E27FC236}">
                <a16:creationId xmlns:a16="http://schemas.microsoft.com/office/drawing/2014/main" id="{E9F3CA28-9DD2-43AD-8CEB-0CCBD13A5EE4}"/>
              </a:ext>
            </a:extLst>
          </p:cNvPr>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pt-BR" altLang="pt-BR" noProof="0"/>
              <a:t>Clique para editar o estilo do título mestre</a:t>
            </a:r>
          </a:p>
        </p:txBody>
      </p:sp>
      <p:sp>
        <p:nvSpPr>
          <p:cNvPr id="8195" name="Rectangle 3">
            <a:extLst>
              <a:ext uri="{FF2B5EF4-FFF2-40B4-BE49-F238E27FC236}">
                <a16:creationId xmlns:a16="http://schemas.microsoft.com/office/drawing/2014/main" id="{61EE5569-3079-4802-9D2F-4DB082477647}"/>
              </a:ext>
            </a:extLst>
          </p:cNvPr>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pt-BR" altLang="pt-BR" noProof="0"/>
              <a:t>Clique para editar o estilo do subtítulo mestre</a:t>
            </a:r>
          </a:p>
        </p:txBody>
      </p:sp>
      <p:sp>
        <p:nvSpPr>
          <p:cNvPr id="5" name="Rectangle 5">
            <a:extLst>
              <a:ext uri="{FF2B5EF4-FFF2-40B4-BE49-F238E27FC236}">
                <a16:creationId xmlns:a16="http://schemas.microsoft.com/office/drawing/2014/main" id="{D3807D90-3D25-4689-921C-649B713B821F}"/>
              </a:ext>
            </a:extLst>
          </p:cNvPr>
          <p:cNvSpPr>
            <a:spLocks noGrp="1" noChangeArrowheads="1"/>
          </p:cNvSpPr>
          <p:nvPr>
            <p:ph type="ftr" sz="quarter" idx="10"/>
          </p:nvPr>
        </p:nvSpPr>
        <p:spPr/>
        <p:txBody>
          <a:bodyPr/>
          <a:lstStyle>
            <a:lvl1pPr>
              <a:defRPr/>
            </a:lvl1pPr>
          </a:lstStyle>
          <a:p>
            <a:pPr>
              <a:defRPr/>
            </a:pPr>
            <a:endParaRPr lang="pt-BR" altLang="pt-BR"/>
          </a:p>
        </p:txBody>
      </p:sp>
      <p:sp>
        <p:nvSpPr>
          <p:cNvPr id="6" name="Rectangle 6">
            <a:extLst>
              <a:ext uri="{FF2B5EF4-FFF2-40B4-BE49-F238E27FC236}">
                <a16:creationId xmlns:a16="http://schemas.microsoft.com/office/drawing/2014/main" id="{39EBAEBD-26AC-4C44-9810-506B5E0EAD73}"/>
              </a:ext>
            </a:extLst>
          </p:cNvPr>
          <p:cNvSpPr>
            <a:spLocks noGrp="1" noChangeArrowheads="1"/>
          </p:cNvSpPr>
          <p:nvPr>
            <p:ph type="sldNum" sz="quarter" idx="11"/>
          </p:nvPr>
        </p:nvSpPr>
        <p:spPr/>
        <p:txBody>
          <a:bodyPr/>
          <a:lstStyle>
            <a:lvl1pPr>
              <a:defRPr/>
            </a:lvl1pPr>
          </a:lstStyle>
          <a:p>
            <a:pPr>
              <a:defRPr/>
            </a:pPr>
            <a:fld id="{9FB909CB-1F30-4623-A85B-37B484F5F92A}" type="slidenum">
              <a:rPr lang="pt-BR" altLang="pt-BR"/>
              <a:pPr>
                <a:defRPr/>
              </a:pPr>
              <a:t>‹nº›</a:t>
            </a:fld>
            <a:endParaRPr lang="pt-BR" altLang="pt-BR"/>
          </a:p>
        </p:txBody>
      </p:sp>
      <p:sp>
        <p:nvSpPr>
          <p:cNvPr id="7" name="Rectangle 7">
            <a:extLst>
              <a:ext uri="{FF2B5EF4-FFF2-40B4-BE49-F238E27FC236}">
                <a16:creationId xmlns:a16="http://schemas.microsoft.com/office/drawing/2014/main" id="{70D9D65F-13E4-4974-BB2A-C498372A5CB7}"/>
              </a:ext>
            </a:extLst>
          </p:cNvPr>
          <p:cNvSpPr>
            <a:spLocks noGrp="1" noChangeArrowheads="1"/>
          </p:cNvSpPr>
          <p:nvPr>
            <p:ph type="dt" sz="quarter" idx="12"/>
          </p:nvPr>
        </p:nvSpPr>
        <p:spPr/>
        <p:txBody>
          <a:bodyPr/>
          <a:lstStyle>
            <a:lvl1pPr>
              <a:defRPr/>
            </a:lvl1pPr>
          </a:lstStyle>
          <a:p>
            <a:pPr>
              <a:defRPr/>
            </a:pPr>
            <a:endParaRPr lang="pt-BR" altLang="pt-BR"/>
          </a:p>
        </p:txBody>
      </p:sp>
    </p:spTree>
    <p:extLst>
      <p:ext uri="{BB962C8B-B14F-4D97-AF65-F5344CB8AC3E}">
        <p14:creationId xmlns:p14="http://schemas.microsoft.com/office/powerpoint/2010/main" val="251389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97DE76-748E-48F6-8718-DB554A73E469}"/>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E42A0E74-1977-4917-B8D6-2506DFC875E3}"/>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C4ED01A9-4FC2-4AAB-8A35-CFF08B5093E1}"/>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a:extLst>
              <a:ext uri="{FF2B5EF4-FFF2-40B4-BE49-F238E27FC236}">
                <a16:creationId xmlns:a16="http://schemas.microsoft.com/office/drawing/2014/main" id="{044B19F0-1749-479F-8A88-553E4E31C315}"/>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a:extLst>
              <a:ext uri="{FF2B5EF4-FFF2-40B4-BE49-F238E27FC236}">
                <a16:creationId xmlns:a16="http://schemas.microsoft.com/office/drawing/2014/main" id="{7660F414-7710-40D4-9C05-8472C4165CEA}"/>
              </a:ext>
            </a:extLst>
          </p:cNvPr>
          <p:cNvSpPr>
            <a:spLocks noGrp="1" noChangeArrowheads="1"/>
          </p:cNvSpPr>
          <p:nvPr>
            <p:ph type="sldNum" sz="quarter" idx="12"/>
          </p:nvPr>
        </p:nvSpPr>
        <p:spPr>
          <a:ln/>
        </p:spPr>
        <p:txBody>
          <a:bodyPr/>
          <a:lstStyle>
            <a:lvl1pPr>
              <a:defRPr/>
            </a:lvl1pPr>
          </a:lstStyle>
          <a:p>
            <a:pPr>
              <a:defRPr/>
            </a:pPr>
            <a:fld id="{5200078E-C7B4-461A-B840-D7635D3FBAFC}" type="slidenum">
              <a:rPr lang="pt-BR" altLang="pt-BR"/>
              <a:pPr>
                <a:defRPr/>
              </a:pPr>
              <a:t>‹nº›</a:t>
            </a:fld>
            <a:endParaRPr lang="pt-BR" altLang="pt-BR"/>
          </a:p>
        </p:txBody>
      </p:sp>
    </p:spTree>
    <p:extLst>
      <p:ext uri="{BB962C8B-B14F-4D97-AF65-F5344CB8AC3E}">
        <p14:creationId xmlns:p14="http://schemas.microsoft.com/office/powerpoint/2010/main" val="2966140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65CAEEF-5110-4D26-9427-A2DF529F7EF4}"/>
              </a:ext>
            </a:extLst>
          </p:cNvPr>
          <p:cNvSpPr>
            <a:spLocks noGrp="1"/>
          </p:cNvSpPr>
          <p:nvPr>
            <p:ph type="title" orient="vert"/>
          </p:nvPr>
        </p:nvSpPr>
        <p:spPr>
          <a:xfrm>
            <a:off x="6629400" y="292100"/>
            <a:ext cx="2057400" cy="57277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793E1A4-9430-407D-8551-408470FD1E5F}"/>
              </a:ext>
            </a:extLst>
          </p:cNvPr>
          <p:cNvSpPr>
            <a:spLocks noGrp="1"/>
          </p:cNvSpPr>
          <p:nvPr>
            <p:ph type="body" orient="vert" idx="1"/>
          </p:nvPr>
        </p:nvSpPr>
        <p:spPr>
          <a:xfrm>
            <a:off x="457200" y="292100"/>
            <a:ext cx="6019800" cy="572770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9F941874-7561-4E4D-A920-CD9A36B23B44}"/>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a:extLst>
              <a:ext uri="{FF2B5EF4-FFF2-40B4-BE49-F238E27FC236}">
                <a16:creationId xmlns:a16="http://schemas.microsoft.com/office/drawing/2014/main" id="{D8B01CE3-71BB-46D8-8A7F-599FF3248A3F}"/>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a:extLst>
              <a:ext uri="{FF2B5EF4-FFF2-40B4-BE49-F238E27FC236}">
                <a16:creationId xmlns:a16="http://schemas.microsoft.com/office/drawing/2014/main" id="{B9F5DA3A-313D-4504-9F05-503C505E1330}"/>
              </a:ext>
            </a:extLst>
          </p:cNvPr>
          <p:cNvSpPr>
            <a:spLocks noGrp="1" noChangeArrowheads="1"/>
          </p:cNvSpPr>
          <p:nvPr>
            <p:ph type="sldNum" sz="quarter" idx="12"/>
          </p:nvPr>
        </p:nvSpPr>
        <p:spPr>
          <a:ln/>
        </p:spPr>
        <p:txBody>
          <a:bodyPr/>
          <a:lstStyle>
            <a:lvl1pPr>
              <a:defRPr/>
            </a:lvl1pPr>
          </a:lstStyle>
          <a:p>
            <a:pPr>
              <a:defRPr/>
            </a:pPr>
            <a:fld id="{2DFC25FC-BBBD-426A-8130-5F72303DAB72}" type="slidenum">
              <a:rPr lang="pt-BR" altLang="pt-BR"/>
              <a:pPr>
                <a:defRPr/>
              </a:pPr>
              <a:t>‹nº›</a:t>
            </a:fld>
            <a:endParaRPr lang="pt-BR" altLang="pt-BR"/>
          </a:p>
        </p:txBody>
      </p:sp>
    </p:spTree>
    <p:extLst>
      <p:ext uri="{BB962C8B-B14F-4D97-AF65-F5344CB8AC3E}">
        <p14:creationId xmlns:p14="http://schemas.microsoft.com/office/powerpoint/2010/main" val="3044980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84D49A6B-8533-4ABF-8CCE-B22FB7A00E24}"/>
              </a:ext>
            </a:extLst>
          </p:cNvPr>
          <p:cNvSpPr>
            <a:spLocks noGrp="1"/>
          </p:cNvSpPr>
          <p:nvPr>
            <p:ph/>
          </p:nvPr>
        </p:nvSpPr>
        <p:spPr>
          <a:xfrm>
            <a:off x="457200" y="292100"/>
            <a:ext cx="8229600" cy="57277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3" name="Rectangle 4">
            <a:extLst>
              <a:ext uri="{FF2B5EF4-FFF2-40B4-BE49-F238E27FC236}">
                <a16:creationId xmlns:a16="http://schemas.microsoft.com/office/drawing/2014/main" id="{BCDCBA4F-AD57-4346-8DDC-C8611DBBC940}"/>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4" name="Rectangle 5">
            <a:extLst>
              <a:ext uri="{FF2B5EF4-FFF2-40B4-BE49-F238E27FC236}">
                <a16:creationId xmlns:a16="http://schemas.microsoft.com/office/drawing/2014/main" id="{2E7ABDE2-FE3E-426C-97EB-B3624C306240}"/>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5" name="Rectangle 6">
            <a:extLst>
              <a:ext uri="{FF2B5EF4-FFF2-40B4-BE49-F238E27FC236}">
                <a16:creationId xmlns:a16="http://schemas.microsoft.com/office/drawing/2014/main" id="{04E9241B-5EAC-4FB4-AA76-ED9F8A59FCE3}"/>
              </a:ext>
            </a:extLst>
          </p:cNvPr>
          <p:cNvSpPr>
            <a:spLocks noGrp="1" noChangeArrowheads="1"/>
          </p:cNvSpPr>
          <p:nvPr>
            <p:ph type="sldNum" sz="quarter" idx="12"/>
          </p:nvPr>
        </p:nvSpPr>
        <p:spPr>
          <a:ln/>
        </p:spPr>
        <p:txBody>
          <a:bodyPr/>
          <a:lstStyle>
            <a:lvl1pPr>
              <a:defRPr/>
            </a:lvl1pPr>
          </a:lstStyle>
          <a:p>
            <a:pPr>
              <a:defRPr/>
            </a:pPr>
            <a:fld id="{36CD5794-6E7A-4657-9AE6-B48F6C90EA4C}" type="slidenum">
              <a:rPr lang="pt-BR" altLang="pt-BR"/>
              <a:pPr>
                <a:defRPr/>
              </a:pPr>
              <a:t>‹nº›</a:t>
            </a:fld>
            <a:endParaRPr lang="pt-BR" altLang="pt-BR"/>
          </a:p>
        </p:txBody>
      </p:sp>
    </p:spTree>
    <p:extLst>
      <p:ext uri="{BB962C8B-B14F-4D97-AF65-F5344CB8AC3E}">
        <p14:creationId xmlns:p14="http://schemas.microsoft.com/office/powerpoint/2010/main" val="2493717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6D43FB9-4858-4E86-AAF3-850DA8F706B6}"/>
              </a:ext>
            </a:extLst>
          </p:cNvPr>
          <p:cNvGrpSpPr>
            <a:grpSpLocks/>
          </p:cNvGrpSpPr>
          <p:nvPr/>
        </p:nvGrpSpPr>
        <p:grpSpPr bwMode="auto">
          <a:xfrm>
            <a:off x="0" y="0"/>
            <a:ext cx="9144000" cy="6856413"/>
            <a:chOff x="0" y="0"/>
            <a:chExt cx="5760" cy="4319"/>
          </a:xfrm>
        </p:grpSpPr>
        <p:sp>
          <p:nvSpPr>
            <p:cNvPr id="5" name="Freeform 3">
              <a:extLst>
                <a:ext uri="{FF2B5EF4-FFF2-40B4-BE49-F238E27FC236}">
                  <a16:creationId xmlns:a16="http://schemas.microsoft.com/office/drawing/2014/main" id="{C07D3571-5C49-4222-A21D-5538AA2FFA3C}"/>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6" name="Freeform 4">
              <a:extLst>
                <a:ext uri="{FF2B5EF4-FFF2-40B4-BE49-F238E27FC236}">
                  <a16:creationId xmlns:a16="http://schemas.microsoft.com/office/drawing/2014/main" id="{6C1A909F-CC4E-4D4A-8A4C-FD093EACC947}"/>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7" name="Freeform 5">
              <a:extLst>
                <a:ext uri="{FF2B5EF4-FFF2-40B4-BE49-F238E27FC236}">
                  <a16:creationId xmlns:a16="http://schemas.microsoft.com/office/drawing/2014/main" id="{FE885C23-0FEF-4EAD-9B11-9D315E25E34E}"/>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8" name="Freeform 6">
              <a:extLst>
                <a:ext uri="{FF2B5EF4-FFF2-40B4-BE49-F238E27FC236}">
                  <a16:creationId xmlns:a16="http://schemas.microsoft.com/office/drawing/2014/main" id="{AB99CF03-F982-45B7-A693-90A7D70294DE}"/>
                </a:ext>
              </a:extLst>
            </p:cNvPr>
            <p:cNvSpPr>
              <a:spLocks/>
            </p:cNvSpPr>
            <p:nvPr/>
          </p:nvSpPr>
          <p:spPr bwMode="hidden">
            <a:xfrm>
              <a:off x="4038" y="3577"/>
              <a:ext cx="1720" cy="65"/>
            </a:xfrm>
            <a:custGeom>
              <a:avLst/>
              <a:gdLst>
                <a:gd name="T0" fmla="*/ 1716 w 1722"/>
                <a:gd name="T1" fmla="*/ 63 h 66"/>
                <a:gd name="T2" fmla="*/ 1716 w 1722"/>
                <a:gd name="T3" fmla="*/ 57 h 66"/>
                <a:gd name="T4" fmla="*/ 0 w 1722"/>
                <a:gd name="T5" fmla="*/ 0 h 66"/>
                <a:gd name="T6" fmla="*/ 0 w 1722"/>
                <a:gd name="T7" fmla="*/ 45 h 66"/>
                <a:gd name="T8" fmla="*/ 1716 w 1722"/>
                <a:gd name="T9" fmla="*/ 63 h 66"/>
                <a:gd name="T10" fmla="*/ 1716 w 1722"/>
                <a:gd name="T11" fmla="*/ 6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 name="Freeform 7">
              <a:extLst>
                <a:ext uri="{FF2B5EF4-FFF2-40B4-BE49-F238E27FC236}">
                  <a16:creationId xmlns:a16="http://schemas.microsoft.com/office/drawing/2014/main" id="{8F15CA2A-C4A3-4BEF-A094-1BA05E494833}"/>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pt-BR"/>
            </a:p>
          </p:txBody>
        </p:sp>
        <p:sp>
          <p:nvSpPr>
            <p:cNvPr id="10" name="Freeform 8">
              <a:extLst>
                <a:ext uri="{FF2B5EF4-FFF2-40B4-BE49-F238E27FC236}">
                  <a16:creationId xmlns:a16="http://schemas.microsoft.com/office/drawing/2014/main" id="{2A1497A5-8A2B-46E9-BFCD-90984B4342DE}"/>
                </a:ext>
              </a:extLst>
            </p:cNvPr>
            <p:cNvSpPr>
              <a:spLocks/>
            </p:cNvSpPr>
            <p:nvPr/>
          </p:nvSpPr>
          <p:spPr bwMode="hidden">
            <a:xfrm>
              <a:off x="4784" y="3702"/>
              <a:ext cx="974" cy="101"/>
            </a:xfrm>
            <a:custGeom>
              <a:avLst/>
              <a:gdLst>
                <a:gd name="T0" fmla="*/ 972 w 975"/>
                <a:gd name="T1" fmla="*/ 48 h 101"/>
                <a:gd name="T2" fmla="*/ 972 w 975"/>
                <a:gd name="T3" fmla="*/ 0 h 101"/>
                <a:gd name="T4" fmla="*/ 0 w 975"/>
                <a:gd name="T5" fmla="*/ 24 h 101"/>
                <a:gd name="T6" fmla="*/ 0 w 975"/>
                <a:gd name="T7" fmla="*/ 101 h 101"/>
                <a:gd name="T8" fmla="*/ 972 w 975"/>
                <a:gd name="T9" fmla="*/ 48 h 101"/>
                <a:gd name="T10" fmla="*/ 972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1" name="Freeform 9">
              <a:extLst>
                <a:ext uri="{FF2B5EF4-FFF2-40B4-BE49-F238E27FC236}">
                  <a16:creationId xmlns:a16="http://schemas.microsoft.com/office/drawing/2014/main" id="{9A1B7F85-22F5-4237-9BCB-3DA74DF03981}"/>
                </a:ext>
              </a:extLst>
            </p:cNvPr>
            <p:cNvSpPr>
              <a:spLocks/>
            </p:cNvSpPr>
            <p:nvPr/>
          </p:nvSpPr>
          <p:spPr bwMode="hidden">
            <a:xfrm>
              <a:off x="3619" y="3815"/>
              <a:ext cx="2139" cy="198"/>
            </a:xfrm>
            <a:custGeom>
              <a:avLst/>
              <a:gdLst>
                <a:gd name="T0" fmla="*/ 2135 w 2141"/>
                <a:gd name="T1" fmla="*/ 0 h 198"/>
                <a:gd name="T2" fmla="*/ 0 w 2141"/>
                <a:gd name="T3" fmla="*/ 156 h 198"/>
                <a:gd name="T4" fmla="*/ 0 w 2141"/>
                <a:gd name="T5" fmla="*/ 198 h 198"/>
                <a:gd name="T6" fmla="*/ 2135 w 2141"/>
                <a:gd name="T7" fmla="*/ 0 h 198"/>
                <a:gd name="T8" fmla="*/ 213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2" name="Freeform 10">
              <a:extLst>
                <a:ext uri="{FF2B5EF4-FFF2-40B4-BE49-F238E27FC236}">
                  <a16:creationId xmlns:a16="http://schemas.microsoft.com/office/drawing/2014/main" id="{01ACA122-A6C6-4785-A712-A91254B5CDF6}"/>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3" name="Freeform 11">
              <a:extLst>
                <a:ext uri="{FF2B5EF4-FFF2-40B4-BE49-F238E27FC236}">
                  <a16:creationId xmlns:a16="http://schemas.microsoft.com/office/drawing/2014/main" id="{0BFDEAA8-39E6-4486-A4A6-39893F33F23D}"/>
                </a:ext>
              </a:extLst>
            </p:cNvPr>
            <p:cNvSpPr>
              <a:spLocks/>
            </p:cNvSpPr>
            <p:nvPr/>
          </p:nvSpPr>
          <p:spPr bwMode="hidden">
            <a:xfrm>
              <a:off x="2097" y="4043"/>
              <a:ext cx="2514" cy="276"/>
            </a:xfrm>
            <a:custGeom>
              <a:avLst/>
              <a:gdLst>
                <a:gd name="T0" fmla="*/ 2173 w 2517"/>
                <a:gd name="T1" fmla="*/ 276 h 276"/>
                <a:gd name="T2" fmla="*/ 2508 w 2517"/>
                <a:gd name="T3" fmla="*/ 204 h 276"/>
                <a:gd name="T4" fmla="*/ 2251 w 2517"/>
                <a:gd name="T5" fmla="*/ 0 h 276"/>
                <a:gd name="T6" fmla="*/ 0 w 2517"/>
                <a:gd name="T7" fmla="*/ 276 h 276"/>
                <a:gd name="T8" fmla="*/ 2173 w 2517"/>
                <a:gd name="T9" fmla="*/ 276 h 276"/>
                <a:gd name="T10" fmla="*/ 2173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4" name="Freeform 12">
              <a:extLst>
                <a:ext uri="{FF2B5EF4-FFF2-40B4-BE49-F238E27FC236}">
                  <a16:creationId xmlns:a16="http://schemas.microsoft.com/office/drawing/2014/main" id="{FD0E5D3C-FC47-4D60-BF56-184D824702E9}"/>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5" name="Freeform 13">
              <a:extLst>
                <a:ext uri="{FF2B5EF4-FFF2-40B4-BE49-F238E27FC236}">
                  <a16:creationId xmlns:a16="http://schemas.microsoft.com/office/drawing/2014/main" id="{CEE98229-5B73-4A07-AF87-545FC7636FE2}"/>
                </a:ext>
              </a:extLst>
            </p:cNvPr>
            <p:cNvSpPr>
              <a:spLocks/>
            </p:cNvSpPr>
            <p:nvPr/>
          </p:nvSpPr>
          <p:spPr bwMode="hidden">
            <a:xfrm>
              <a:off x="5030" y="3151"/>
              <a:ext cx="728" cy="240"/>
            </a:xfrm>
            <a:custGeom>
              <a:avLst/>
              <a:gdLst>
                <a:gd name="T0" fmla="*/ 726 w 729"/>
                <a:gd name="T1" fmla="*/ 240 h 240"/>
                <a:gd name="T2" fmla="*/ 0 w 729"/>
                <a:gd name="T3" fmla="*/ 0 h 240"/>
                <a:gd name="T4" fmla="*/ 0 w 729"/>
                <a:gd name="T5" fmla="*/ 6 h 240"/>
                <a:gd name="T6" fmla="*/ 726 w 729"/>
                <a:gd name="T7" fmla="*/ 240 h 240"/>
                <a:gd name="T8" fmla="*/ 726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6" name="Freeform 14">
              <a:extLst>
                <a:ext uri="{FF2B5EF4-FFF2-40B4-BE49-F238E27FC236}">
                  <a16:creationId xmlns:a16="http://schemas.microsoft.com/office/drawing/2014/main" id="{760A16FC-21BA-44D2-BDAF-592B24BE1F90}"/>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 name="Freeform 15">
              <a:extLst>
                <a:ext uri="{FF2B5EF4-FFF2-40B4-BE49-F238E27FC236}">
                  <a16:creationId xmlns:a16="http://schemas.microsoft.com/office/drawing/2014/main" id="{62EEBA10-5FEB-4715-98FB-91D2EA25303E}"/>
                </a:ext>
              </a:extLst>
            </p:cNvPr>
            <p:cNvSpPr>
              <a:spLocks/>
            </p:cNvSpPr>
            <p:nvPr/>
          </p:nvSpPr>
          <p:spPr bwMode="hidden">
            <a:xfrm>
              <a:off x="5030" y="3049"/>
              <a:ext cx="728" cy="318"/>
            </a:xfrm>
            <a:custGeom>
              <a:avLst/>
              <a:gdLst>
                <a:gd name="T0" fmla="*/ 726 w 729"/>
                <a:gd name="T1" fmla="*/ 318 h 318"/>
                <a:gd name="T2" fmla="*/ 726 w 729"/>
                <a:gd name="T3" fmla="*/ 312 h 318"/>
                <a:gd name="T4" fmla="*/ 0 w 729"/>
                <a:gd name="T5" fmla="*/ 0 h 318"/>
                <a:gd name="T6" fmla="*/ 0 w 729"/>
                <a:gd name="T7" fmla="*/ 54 h 318"/>
                <a:gd name="T8" fmla="*/ 726 w 729"/>
                <a:gd name="T9" fmla="*/ 318 h 318"/>
                <a:gd name="T10" fmla="*/ 726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 name="Freeform 16">
              <a:extLst>
                <a:ext uri="{FF2B5EF4-FFF2-40B4-BE49-F238E27FC236}">
                  <a16:creationId xmlns:a16="http://schemas.microsoft.com/office/drawing/2014/main" id="{C7D45B64-03BF-4475-AC06-19889857CCF8}"/>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9" name="Freeform 17">
              <a:extLst>
                <a:ext uri="{FF2B5EF4-FFF2-40B4-BE49-F238E27FC236}">
                  <a16:creationId xmlns:a16="http://schemas.microsoft.com/office/drawing/2014/main" id="{8A6D0797-8461-434F-A061-A26FD569FCE4}"/>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0" name="Freeform 18">
              <a:extLst>
                <a:ext uri="{FF2B5EF4-FFF2-40B4-BE49-F238E27FC236}">
                  <a16:creationId xmlns:a16="http://schemas.microsoft.com/office/drawing/2014/main" id="{A4F23782-986A-48BE-A350-62BFCE80852F}"/>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1" name="Freeform 19">
              <a:extLst>
                <a:ext uri="{FF2B5EF4-FFF2-40B4-BE49-F238E27FC236}">
                  <a16:creationId xmlns:a16="http://schemas.microsoft.com/office/drawing/2014/main" id="{7A0CD051-B673-4512-9D4F-D0CAD395C6EB}"/>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2" name="Freeform 20">
              <a:extLst>
                <a:ext uri="{FF2B5EF4-FFF2-40B4-BE49-F238E27FC236}">
                  <a16:creationId xmlns:a16="http://schemas.microsoft.com/office/drawing/2014/main" id="{1DED4E60-D220-4C54-AD20-368D08E1195B}"/>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3" name="Freeform 21">
              <a:extLst>
                <a:ext uri="{FF2B5EF4-FFF2-40B4-BE49-F238E27FC236}">
                  <a16:creationId xmlns:a16="http://schemas.microsoft.com/office/drawing/2014/main" id="{55F7F666-FB0E-4E05-A6D9-7E95028746B4}"/>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4" name="Freeform 22">
              <a:extLst>
                <a:ext uri="{FF2B5EF4-FFF2-40B4-BE49-F238E27FC236}">
                  <a16:creationId xmlns:a16="http://schemas.microsoft.com/office/drawing/2014/main" id="{498F1852-4917-4AA1-B2FE-8BA3D516BC0B}"/>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5" name="Freeform 23">
              <a:extLst>
                <a:ext uri="{FF2B5EF4-FFF2-40B4-BE49-F238E27FC236}">
                  <a16:creationId xmlns:a16="http://schemas.microsoft.com/office/drawing/2014/main" id="{DBDD5F4E-3EF6-479E-A84A-F5C7DDC65ECC}"/>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pt-BR"/>
            </a:p>
          </p:txBody>
        </p:sp>
        <p:sp>
          <p:nvSpPr>
            <p:cNvPr id="26" name="Freeform 24">
              <a:extLst>
                <a:ext uri="{FF2B5EF4-FFF2-40B4-BE49-F238E27FC236}">
                  <a16:creationId xmlns:a16="http://schemas.microsoft.com/office/drawing/2014/main" id="{EB863A04-58BD-43D7-97F8-08C1E078EF54}"/>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7" name="Freeform 25">
              <a:extLst>
                <a:ext uri="{FF2B5EF4-FFF2-40B4-BE49-F238E27FC236}">
                  <a16:creationId xmlns:a16="http://schemas.microsoft.com/office/drawing/2014/main" id="{06DC2791-2054-4264-A01E-65371820EC40}"/>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8" name="Freeform 26">
              <a:extLst>
                <a:ext uri="{FF2B5EF4-FFF2-40B4-BE49-F238E27FC236}">
                  <a16:creationId xmlns:a16="http://schemas.microsoft.com/office/drawing/2014/main" id="{8F7773EA-E5C5-45C7-BB65-7ACF9646CC1A}"/>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9" name="Freeform 27">
              <a:extLst>
                <a:ext uri="{FF2B5EF4-FFF2-40B4-BE49-F238E27FC236}">
                  <a16:creationId xmlns:a16="http://schemas.microsoft.com/office/drawing/2014/main" id="{6D5A9488-973D-4D20-B3F3-66798AB48007}"/>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30" name="Freeform 28">
              <a:extLst>
                <a:ext uri="{FF2B5EF4-FFF2-40B4-BE49-F238E27FC236}">
                  <a16:creationId xmlns:a16="http://schemas.microsoft.com/office/drawing/2014/main" id="{C5CD4167-6E9D-42FA-B6E3-1480D1DE610D}"/>
                </a:ext>
              </a:extLst>
            </p:cNvPr>
            <p:cNvSpPr>
              <a:spLocks/>
            </p:cNvSpPr>
            <p:nvPr/>
          </p:nvSpPr>
          <p:spPr bwMode="hidden">
            <a:xfrm>
              <a:off x="5698" y="653"/>
              <a:ext cx="60" cy="311"/>
            </a:xfrm>
            <a:custGeom>
              <a:avLst/>
              <a:gdLst>
                <a:gd name="T0" fmla="*/ 0 w 60"/>
                <a:gd name="T1" fmla="*/ 144 h 312"/>
                <a:gd name="T2" fmla="*/ 60 w 60"/>
                <a:gd name="T3" fmla="*/ 309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1" name="Freeform 29">
              <a:extLst>
                <a:ext uri="{FF2B5EF4-FFF2-40B4-BE49-F238E27FC236}">
                  <a16:creationId xmlns:a16="http://schemas.microsoft.com/office/drawing/2014/main" id="{CC1F29FB-4C08-4CA9-B022-A4B24243AAD2}"/>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32" name="Freeform 30">
              <a:extLst>
                <a:ext uri="{FF2B5EF4-FFF2-40B4-BE49-F238E27FC236}">
                  <a16:creationId xmlns:a16="http://schemas.microsoft.com/office/drawing/2014/main" id="{8C3B737A-E570-4CE6-AC49-52161E5703C9}"/>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3" name="Freeform 31">
              <a:extLst>
                <a:ext uri="{FF2B5EF4-FFF2-40B4-BE49-F238E27FC236}">
                  <a16:creationId xmlns:a16="http://schemas.microsoft.com/office/drawing/2014/main" id="{F2A56126-E7FD-430E-AD51-E2F22BEB40CB}"/>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34" name="Freeform 32">
              <a:extLst>
                <a:ext uri="{FF2B5EF4-FFF2-40B4-BE49-F238E27FC236}">
                  <a16:creationId xmlns:a16="http://schemas.microsoft.com/office/drawing/2014/main" id="{41907F80-88D5-4253-AFB6-A6DE5F163918}"/>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35" name="Freeform 33">
              <a:extLst>
                <a:ext uri="{FF2B5EF4-FFF2-40B4-BE49-F238E27FC236}">
                  <a16:creationId xmlns:a16="http://schemas.microsoft.com/office/drawing/2014/main" id="{6D1F901F-E75D-4608-A115-9BB29F16F425}"/>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36" name="Freeform 34">
              <a:extLst>
                <a:ext uri="{FF2B5EF4-FFF2-40B4-BE49-F238E27FC236}">
                  <a16:creationId xmlns:a16="http://schemas.microsoft.com/office/drawing/2014/main" id="{D6AB35E6-69EE-4F5C-AEB5-6292728C912E}"/>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37" name="Freeform 35">
              <a:extLst>
                <a:ext uri="{FF2B5EF4-FFF2-40B4-BE49-F238E27FC236}">
                  <a16:creationId xmlns:a16="http://schemas.microsoft.com/office/drawing/2014/main" id="{9A071C5C-D4F1-4CB0-9A2E-D2F5EC5465C5}"/>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38" name="Freeform 36">
              <a:extLst>
                <a:ext uri="{FF2B5EF4-FFF2-40B4-BE49-F238E27FC236}">
                  <a16:creationId xmlns:a16="http://schemas.microsoft.com/office/drawing/2014/main" id="{A1FE6E57-D7B4-43A4-B95F-85FBA04154CB}"/>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39" name="Freeform 37">
              <a:extLst>
                <a:ext uri="{FF2B5EF4-FFF2-40B4-BE49-F238E27FC236}">
                  <a16:creationId xmlns:a16="http://schemas.microsoft.com/office/drawing/2014/main" id="{57F7AA2F-71FA-43B8-9851-2B78AACE3601}"/>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40" name="Freeform 38">
              <a:extLst>
                <a:ext uri="{FF2B5EF4-FFF2-40B4-BE49-F238E27FC236}">
                  <a16:creationId xmlns:a16="http://schemas.microsoft.com/office/drawing/2014/main" id="{CFC4F632-B7BB-42B0-A62C-F626F87CE10A}"/>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grpSp>
          <p:nvGrpSpPr>
            <p:cNvPr id="41" name="Group 39">
              <a:extLst>
                <a:ext uri="{FF2B5EF4-FFF2-40B4-BE49-F238E27FC236}">
                  <a16:creationId xmlns:a16="http://schemas.microsoft.com/office/drawing/2014/main" id="{74F9319E-0AE0-4CA4-8013-3D92D9C6AF5E}"/>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1F97A9E6-159C-4943-AB73-0C946B032C91}"/>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43" name="Freeform 41">
                <a:extLst>
                  <a:ext uri="{FF2B5EF4-FFF2-40B4-BE49-F238E27FC236}">
                    <a16:creationId xmlns:a16="http://schemas.microsoft.com/office/drawing/2014/main" id="{A5267DCB-6177-4442-8CAB-16B73E84A1AF}"/>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grpSp>
      </p:grpSp>
      <p:sp>
        <p:nvSpPr>
          <p:cNvPr id="18474" name="Rectangle 42">
            <a:extLst>
              <a:ext uri="{FF2B5EF4-FFF2-40B4-BE49-F238E27FC236}">
                <a16:creationId xmlns:a16="http://schemas.microsoft.com/office/drawing/2014/main" id="{CFDB60BF-C5AD-411C-B842-30EDF006E534}"/>
              </a:ext>
            </a:extLst>
          </p:cNvPr>
          <p:cNvSpPr>
            <a:spLocks noGrp="1" noChangeArrowheads="1"/>
          </p:cNvSpPr>
          <p:nvPr>
            <p:ph type="ctrTitle" sz="quarter"/>
          </p:nvPr>
        </p:nvSpPr>
        <p:spPr>
          <a:xfrm>
            <a:off x="457200" y="1600200"/>
            <a:ext cx="8229600" cy="1828800"/>
          </a:xfrm>
        </p:spPr>
        <p:txBody>
          <a:bodyPr/>
          <a:lstStyle>
            <a:lvl1pPr>
              <a:defRPr sz="4800"/>
            </a:lvl1pPr>
          </a:lstStyle>
          <a:p>
            <a:pPr lvl="0"/>
            <a:r>
              <a:rPr lang="pt-BR" altLang="pt-BR" noProof="0"/>
              <a:t>Clique para editar o estilo do título mestre</a:t>
            </a:r>
          </a:p>
        </p:txBody>
      </p:sp>
      <p:sp>
        <p:nvSpPr>
          <p:cNvPr id="18475" name="Rectangle 43">
            <a:extLst>
              <a:ext uri="{FF2B5EF4-FFF2-40B4-BE49-F238E27FC236}">
                <a16:creationId xmlns:a16="http://schemas.microsoft.com/office/drawing/2014/main" id="{ACDF1DC8-E2D8-4822-9535-FBFF8DDDA2F1}"/>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sz="3600"/>
            </a:lvl1pPr>
          </a:lstStyle>
          <a:p>
            <a:pPr lvl="0"/>
            <a:r>
              <a:rPr lang="pt-BR" altLang="pt-BR" noProof="0"/>
              <a:t>Clique para editar o estilo do subtítulo mestre</a:t>
            </a:r>
          </a:p>
        </p:txBody>
      </p:sp>
      <p:sp>
        <p:nvSpPr>
          <p:cNvPr id="44" name="Rectangle 44">
            <a:extLst>
              <a:ext uri="{FF2B5EF4-FFF2-40B4-BE49-F238E27FC236}">
                <a16:creationId xmlns:a16="http://schemas.microsoft.com/office/drawing/2014/main" id="{B898FAA9-DD2E-49A6-9354-00357363FB0B}"/>
              </a:ext>
            </a:extLst>
          </p:cNvPr>
          <p:cNvSpPr>
            <a:spLocks noGrp="1" noChangeArrowheads="1"/>
          </p:cNvSpPr>
          <p:nvPr>
            <p:ph type="dt" sz="quarter" idx="10"/>
          </p:nvPr>
        </p:nvSpPr>
        <p:spPr/>
        <p:txBody>
          <a:bodyPr/>
          <a:lstStyle>
            <a:lvl1pPr>
              <a:defRPr/>
            </a:lvl1pPr>
          </a:lstStyle>
          <a:p>
            <a:pPr>
              <a:defRPr/>
            </a:pPr>
            <a:endParaRPr lang="pt-BR" altLang="pt-BR"/>
          </a:p>
        </p:txBody>
      </p:sp>
      <p:sp>
        <p:nvSpPr>
          <p:cNvPr id="45" name="Rectangle 45">
            <a:extLst>
              <a:ext uri="{FF2B5EF4-FFF2-40B4-BE49-F238E27FC236}">
                <a16:creationId xmlns:a16="http://schemas.microsoft.com/office/drawing/2014/main" id="{937E19AF-0EDE-4ECA-ADF7-2ABC5442074C}"/>
              </a:ext>
            </a:extLst>
          </p:cNvPr>
          <p:cNvSpPr>
            <a:spLocks noGrp="1" noChangeArrowheads="1"/>
          </p:cNvSpPr>
          <p:nvPr>
            <p:ph type="ftr" sz="quarter" idx="11"/>
          </p:nvPr>
        </p:nvSpPr>
        <p:spPr/>
        <p:txBody>
          <a:bodyPr/>
          <a:lstStyle>
            <a:lvl1pPr>
              <a:defRPr/>
            </a:lvl1pPr>
          </a:lstStyle>
          <a:p>
            <a:pPr>
              <a:defRPr/>
            </a:pPr>
            <a:endParaRPr lang="pt-BR" altLang="pt-BR"/>
          </a:p>
        </p:txBody>
      </p:sp>
      <p:sp>
        <p:nvSpPr>
          <p:cNvPr id="46" name="Rectangle 46">
            <a:extLst>
              <a:ext uri="{FF2B5EF4-FFF2-40B4-BE49-F238E27FC236}">
                <a16:creationId xmlns:a16="http://schemas.microsoft.com/office/drawing/2014/main" id="{ECFCF99F-CF33-4E56-AF24-B9077752B16C}"/>
              </a:ext>
            </a:extLst>
          </p:cNvPr>
          <p:cNvSpPr>
            <a:spLocks noGrp="1" noChangeArrowheads="1"/>
          </p:cNvSpPr>
          <p:nvPr>
            <p:ph type="sldNum" sz="quarter" idx="12"/>
          </p:nvPr>
        </p:nvSpPr>
        <p:spPr/>
        <p:txBody>
          <a:bodyPr/>
          <a:lstStyle>
            <a:lvl1pPr>
              <a:defRPr/>
            </a:lvl1pPr>
          </a:lstStyle>
          <a:p>
            <a:pPr>
              <a:defRPr/>
            </a:pPr>
            <a:fld id="{DD4808B1-846F-49ED-9CF2-B3BA5A2E83E7}" type="slidenum">
              <a:rPr lang="pt-BR" altLang="pt-BR"/>
              <a:pPr>
                <a:defRPr/>
              </a:pPr>
              <a:t>‹nº›</a:t>
            </a:fld>
            <a:endParaRPr lang="pt-BR" altLang="pt-BR"/>
          </a:p>
        </p:txBody>
      </p:sp>
    </p:spTree>
    <p:extLst>
      <p:ext uri="{BB962C8B-B14F-4D97-AF65-F5344CB8AC3E}">
        <p14:creationId xmlns:p14="http://schemas.microsoft.com/office/powerpoint/2010/main" val="2930873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D342F8-E0E9-4F9D-976F-C2C070E38EF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739F327-A45E-4A33-8C2B-E0787EB43068}"/>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4">
            <a:extLst>
              <a:ext uri="{FF2B5EF4-FFF2-40B4-BE49-F238E27FC236}">
                <a16:creationId xmlns:a16="http://schemas.microsoft.com/office/drawing/2014/main" id="{330CCB76-B5E7-4048-B282-1C06716EB4C1}"/>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45">
            <a:extLst>
              <a:ext uri="{FF2B5EF4-FFF2-40B4-BE49-F238E27FC236}">
                <a16:creationId xmlns:a16="http://schemas.microsoft.com/office/drawing/2014/main" id="{1658D2C9-11BF-4B27-8218-7BE1B8F23E46}"/>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46">
            <a:extLst>
              <a:ext uri="{FF2B5EF4-FFF2-40B4-BE49-F238E27FC236}">
                <a16:creationId xmlns:a16="http://schemas.microsoft.com/office/drawing/2014/main" id="{E5586918-ED92-4541-994A-53F0A30DD3D1}"/>
              </a:ext>
            </a:extLst>
          </p:cNvPr>
          <p:cNvSpPr>
            <a:spLocks noGrp="1" noChangeArrowheads="1"/>
          </p:cNvSpPr>
          <p:nvPr>
            <p:ph type="sldNum" sz="quarter" idx="12"/>
          </p:nvPr>
        </p:nvSpPr>
        <p:spPr>
          <a:ln/>
        </p:spPr>
        <p:txBody>
          <a:bodyPr/>
          <a:lstStyle>
            <a:lvl1pPr>
              <a:defRPr/>
            </a:lvl1pPr>
          </a:lstStyle>
          <a:p>
            <a:pPr>
              <a:defRPr/>
            </a:pPr>
            <a:fld id="{D18EDCC3-FA3C-4B4F-B563-8DB8CE7E8003}" type="slidenum">
              <a:rPr lang="pt-BR" altLang="pt-BR"/>
              <a:pPr>
                <a:defRPr/>
              </a:pPr>
              <a:t>‹nº›</a:t>
            </a:fld>
            <a:endParaRPr lang="pt-BR" altLang="pt-BR"/>
          </a:p>
        </p:txBody>
      </p:sp>
    </p:spTree>
    <p:extLst>
      <p:ext uri="{BB962C8B-B14F-4D97-AF65-F5344CB8AC3E}">
        <p14:creationId xmlns:p14="http://schemas.microsoft.com/office/powerpoint/2010/main" val="2094450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476AB8-31CF-44E2-9613-BE570709CFA1}"/>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86E234A0-1567-452C-9F48-48B0BE33133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Editar estilos de texto Mestre</a:t>
            </a:r>
          </a:p>
        </p:txBody>
      </p:sp>
      <p:sp>
        <p:nvSpPr>
          <p:cNvPr id="4" name="Rectangle 44">
            <a:extLst>
              <a:ext uri="{FF2B5EF4-FFF2-40B4-BE49-F238E27FC236}">
                <a16:creationId xmlns:a16="http://schemas.microsoft.com/office/drawing/2014/main" id="{0C02AC1A-7C43-4D37-A075-333A7090E104}"/>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45">
            <a:extLst>
              <a:ext uri="{FF2B5EF4-FFF2-40B4-BE49-F238E27FC236}">
                <a16:creationId xmlns:a16="http://schemas.microsoft.com/office/drawing/2014/main" id="{286575F5-BA1A-46FB-9EDE-F00BEF776A10}"/>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46">
            <a:extLst>
              <a:ext uri="{FF2B5EF4-FFF2-40B4-BE49-F238E27FC236}">
                <a16:creationId xmlns:a16="http://schemas.microsoft.com/office/drawing/2014/main" id="{3E1539DD-8FE7-4455-9DD9-F421E87703F4}"/>
              </a:ext>
            </a:extLst>
          </p:cNvPr>
          <p:cNvSpPr>
            <a:spLocks noGrp="1" noChangeArrowheads="1"/>
          </p:cNvSpPr>
          <p:nvPr>
            <p:ph type="sldNum" sz="quarter" idx="12"/>
          </p:nvPr>
        </p:nvSpPr>
        <p:spPr>
          <a:ln/>
        </p:spPr>
        <p:txBody>
          <a:bodyPr/>
          <a:lstStyle>
            <a:lvl1pPr>
              <a:defRPr/>
            </a:lvl1pPr>
          </a:lstStyle>
          <a:p>
            <a:pPr>
              <a:defRPr/>
            </a:pPr>
            <a:fld id="{CD205AE5-2921-42A6-BD46-249AECC8A5B4}" type="slidenum">
              <a:rPr lang="pt-BR" altLang="pt-BR"/>
              <a:pPr>
                <a:defRPr/>
              </a:pPr>
              <a:t>‹nº›</a:t>
            </a:fld>
            <a:endParaRPr lang="pt-BR" altLang="pt-BR"/>
          </a:p>
        </p:txBody>
      </p:sp>
    </p:spTree>
    <p:extLst>
      <p:ext uri="{BB962C8B-B14F-4D97-AF65-F5344CB8AC3E}">
        <p14:creationId xmlns:p14="http://schemas.microsoft.com/office/powerpoint/2010/main" val="3479224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13C777-B289-4E8A-88FD-65253142EFB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F844CFB-08C3-476D-96A0-913742CA5B67}"/>
              </a:ext>
            </a:extLst>
          </p:cNvPr>
          <p:cNvSpPr>
            <a:spLocks noGrp="1"/>
          </p:cNvSpPr>
          <p:nvPr>
            <p:ph sz="half" idx="1"/>
          </p:nvPr>
        </p:nvSpPr>
        <p:spPr>
          <a:xfrm>
            <a:off x="457200" y="1600200"/>
            <a:ext cx="4038600" cy="45307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F5624BB-E99A-44E7-9F94-63CBE96404EF}"/>
              </a:ext>
            </a:extLst>
          </p:cNvPr>
          <p:cNvSpPr>
            <a:spLocks noGrp="1"/>
          </p:cNvSpPr>
          <p:nvPr>
            <p:ph sz="half" idx="2"/>
          </p:nvPr>
        </p:nvSpPr>
        <p:spPr>
          <a:xfrm>
            <a:off x="4648200" y="1600200"/>
            <a:ext cx="4038600" cy="45307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4">
            <a:extLst>
              <a:ext uri="{FF2B5EF4-FFF2-40B4-BE49-F238E27FC236}">
                <a16:creationId xmlns:a16="http://schemas.microsoft.com/office/drawing/2014/main" id="{5794F4B0-46B1-4FB7-AAB5-6C1E8D6F9808}"/>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45">
            <a:extLst>
              <a:ext uri="{FF2B5EF4-FFF2-40B4-BE49-F238E27FC236}">
                <a16:creationId xmlns:a16="http://schemas.microsoft.com/office/drawing/2014/main" id="{FD42A854-ED14-4244-B2B2-3A84D742136A}"/>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46">
            <a:extLst>
              <a:ext uri="{FF2B5EF4-FFF2-40B4-BE49-F238E27FC236}">
                <a16:creationId xmlns:a16="http://schemas.microsoft.com/office/drawing/2014/main" id="{D0FC0B6F-9569-4D59-8010-6C97506369F6}"/>
              </a:ext>
            </a:extLst>
          </p:cNvPr>
          <p:cNvSpPr>
            <a:spLocks noGrp="1" noChangeArrowheads="1"/>
          </p:cNvSpPr>
          <p:nvPr>
            <p:ph type="sldNum" sz="quarter" idx="12"/>
          </p:nvPr>
        </p:nvSpPr>
        <p:spPr>
          <a:ln/>
        </p:spPr>
        <p:txBody>
          <a:bodyPr/>
          <a:lstStyle>
            <a:lvl1pPr>
              <a:defRPr/>
            </a:lvl1pPr>
          </a:lstStyle>
          <a:p>
            <a:pPr>
              <a:defRPr/>
            </a:pPr>
            <a:fld id="{5B8F1816-BC9F-42F3-AEC2-D26391BE7DCD}" type="slidenum">
              <a:rPr lang="pt-BR" altLang="pt-BR"/>
              <a:pPr>
                <a:defRPr/>
              </a:pPr>
              <a:t>‹nº›</a:t>
            </a:fld>
            <a:endParaRPr lang="pt-BR" altLang="pt-BR"/>
          </a:p>
        </p:txBody>
      </p:sp>
    </p:spTree>
    <p:extLst>
      <p:ext uri="{BB962C8B-B14F-4D97-AF65-F5344CB8AC3E}">
        <p14:creationId xmlns:p14="http://schemas.microsoft.com/office/powerpoint/2010/main" val="3970728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3DEF90-3896-4DB2-B3B5-B8119BAED77F}"/>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A24CE97-BFAE-411B-A47B-9CAB7D0A9D5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2C700DE1-EA8C-476F-8E95-6A7E7901B145}"/>
              </a:ext>
            </a:extLst>
          </p:cNvPr>
          <p:cNvSpPr>
            <a:spLocks noGrp="1"/>
          </p:cNvSpPr>
          <p:nvPr>
            <p:ph sz="half" idx="2"/>
          </p:nvPr>
        </p:nvSpPr>
        <p:spPr>
          <a:xfrm>
            <a:off x="630238" y="2505075"/>
            <a:ext cx="386873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C86AEB6C-6791-493F-B93F-1E67E193456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8DDE048C-A824-452F-9DF5-14D65E8F15B5}"/>
              </a:ext>
            </a:extLst>
          </p:cNvPr>
          <p:cNvSpPr>
            <a:spLocks noGrp="1"/>
          </p:cNvSpPr>
          <p:nvPr>
            <p:ph sz="quarter" idx="4"/>
          </p:nvPr>
        </p:nvSpPr>
        <p:spPr>
          <a:xfrm>
            <a:off x="4629150" y="2505075"/>
            <a:ext cx="38877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4">
            <a:extLst>
              <a:ext uri="{FF2B5EF4-FFF2-40B4-BE49-F238E27FC236}">
                <a16:creationId xmlns:a16="http://schemas.microsoft.com/office/drawing/2014/main" id="{502DD4C9-2365-4D10-ADB0-DFD702C9E39E}"/>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8" name="Rectangle 45">
            <a:extLst>
              <a:ext uri="{FF2B5EF4-FFF2-40B4-BE49-F238E27FC236}">
                <a16:creationId xmlns:a16="http://schemas.microsoft.com/office/drawing/2014/main" id="{C5FC37A0-2636-4996-A74E-75545D9987D8}"/>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9" name="Rectangle 46">
            <a:extLst>
              <a:ext uri="{FF2B5EF4-FFF2-40B4-BE49-F238E27FC236}">
                <a16:creationId xmlns:a16="http://schemas.microsoft.com/office/drawing/2014/main" id="{E54B104F-5022-4367-9E18-253C3EC4BF4C}"/>
              </a:ext>
            </a:extLst>
          </p:cNvPr>
          <p:cNvSpPr>
            <a:spLocks noGrp="1" noChangeArrowheads="1"/>
          </p:cNvSpPr>
          <p:nvPr>
            <p:ph type="sldNum" sz="quarter" idx="12"/>
          </p:nvPr>
        </p:nvSpPr>
        <p:spPr>
          <a:ln/>
        </p:spPr>
        <p:txBody>
          <a:bodyPr/>
          <a:lstStyle>
            <a:lvl1pPr>
              <a:defRPr/>
            </a:lvl1pPr>
          </a:lstStyle>
          <a:p>
            <a:pPr>
              <a:defRPr/>
            </a:pPr>
            <a:fld id="{E391E8B1-4E6C-4015-B9D4-08042D4EEBDB}" type="slidenum">
              <a:rPr lang="pt-BR" altLang="pt-BR"/>
              <a:pPr>
                <a:defRPr/>
              </a:pPr>
              <a:t>‹nº›</a:t>
            </a:fld>
            <a:endParaRPr lang="pt-BR" altLang="pt-BR"/>
          </a:p>
        </p:txBody>
      </p:sp>
    </p:spTree>
    <p:extLst>
      <p:ext uri="{BB962C8B-B14F-4D97-AF65-F5344CB8AC3E}">
        <p14:creationId xmlns:p14="http://schemas.microsoft.com/office/powerpoint/2010/main" val="4114154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80D968-D287-447D-BA4F-FA763440F4E3}"/>
              </a:ext>
            </a:extLst>
          </p:cNvPr>
          <p:cNvSpPr>
            <a:spLocks noGrp="1"/>
          </p:cNvSpPr>
          <p:nvPr>
            <p:ph type="title"/>
          </p:nvPr>
        </p:nvSpPr>
        <p:spPr/>
        <p:txBody>
          <a:bodyPr/>
          <a:lstStyle/>
          <a:p>
            <a:r>
              <a:rPr lang="pt-BR"/>
              <a:t>Clique para editar o título Mestre</a:t>
            </a:r>
          </a:p>
        </p:txBody>
      </p:sp>
      <p:sp>
        <p:nvSpPr>
          <p:cNvPr id="3" name="Rectangle 44">
            <a:extLst>
              <a:ext uri="{FF2B5EF4-FFF2-40B4-BE49-F238E27FC236}">
                <a16:creationId xmlns:a16="http://schemas.microsoft.com/office/drawing/2014/main" id="{0C7DE35E-0D1A-4EBD-BDD2-EE794769529B}"/>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4" name="Rectangle 45">
            <a:extLst>
              <a:ext uri="{FF2B5EF4-FFF2-40B4-BE49-F238E27FC236}">
                <a16:creationId xmlns:a16="http://schemas.microsoft.com/office/drawing/2014/main" id="{A554C391-8ADD-497B-AC0F-55F7FB7564EB}"/>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5" name="Rectangle 46">
            <a:extLst>
              <a:ext uri="{FF2B5EF4-FFF2-40B4-BE49-F238E27FC236}">
                <a16:creationId xmlns:a16="http://schemas.microsoft.com/office/drawing/2014/main" id="{A2CB7045-9DD2-4430-AD4B-E30FAEFD6267}"/>
              </a:ext>
            </a:extLst>
          </p:cNvPr>
          <p:cNvSpPr>
            <a:spLocks noGrp="1" noChangeArrowheads="1"/>
          </p:cNvSpPr>
          <p:nvPr>
            <p:ph type="sldNum" sz="quarter" idx="12"/>
          </p:nvPr>
        </p:nvSpPr>
        <p:spPr>
          <a:ln/>
        </p:spPr>
        <p:txBody>
          <a:bodyPr/>
          <a:lstStyle>
            <a:lvl1pPr>
              <a:defRPr/>
            </a:lvl1pPr>
          </a:lstStyle>
          <a:p>
            <a:pPr>
              <a:defRPr/>
            </a:pPr>
            <a:fld id="{3313DCE9-869A-47E6-A947-6E7AD9AC464E}" type="slidenum">
              <a:rPr lang="pt-BR" altLang="pt-BR"/>
              <a:pPr>
                <a:defRPr/>
              </a:pPr>
              <a:t>‹nº›</a:t>
            </a:fld>
            <a:endParaRPr lang="pt-BR" altLang="pt-BR"/>
          </a:p>
        </p:txBody>
      </p:sp>
    </p:spTree>
    <p:extLst>
      <p:ext uri="{BB962C8B-B14F-4D97-AF65-F5344CB8AC3E}">
        <p14:creationId xmlns:p14="http://schemas.microsoft.com/office/powerpoint/2010/main" val="2422354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B8C6EBB0-5866-4F1D-81BF-ACD3753B7355}"/>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3" name="Rectangle 45">
            <a:extLst>
              <a:ext uri="{FF2B5EF4-FFF2-40B4-BE49-F238E27FC236}">
                <a16:creationId xmlns:a16="http://schemas.microsoft.com/office/drawing/2014/main" id="{FAD131C8-DB71-41D4-9CCA-A781817E7E51}"/>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4" name="Rectangle 46">
            <a:extLst>
              <a:ext uri="{FF2B5EF4-FFF2-40B4-BE49-F238E27FC236}">
                <a16:creationId xmlns:a16="http://schemas.microsoft.com/office/drawing/2014/main" id="{EF7753B0-0A09-4908-A36D-85774744BDCC}"/>
              </a:ext>
            </a:extLst>
          </p:cNvPr>
          <p:cNvSpPr>
            <a:spLocks noGrp="1" noChangeArrowheads="1"/>
          </p:cNvSpPr>
          <p:nvPr>
            <p:ph type="sldNum" sz="quarter" idx="12"/>
          </p:nvPr>
        </p:nvSpPr>
        <p:spPr>
          <a:ln/>
        </p:spPr>
        <p:txBody>
          <a:bodyPr/>
          <a:lstStyle>
            <a:lvl1pPr>
              <a:defRPr/>
            </a:lvl1pPr>
          </a:lstStyle>
          <a:p>
            <a:pPr>
              <a:defRPr/>
            </a:pPr>
            <a:fld id="{6C05A60B-281A-4C82-ABB6-2A4CB2BEA36A}" type="slidenum">
              <a:rPr lang="pt-BR" altLang="pt-BR"/>
              <a:pPr>
                <a:defRPr/>
              </a:pPr>
              <a:t>‹nº›</a:t>
            </a:fld>
            <a:endParaRPr lang="pt-BR" altLang="pt-BR"/>
          </a:p>
        </p:txBody>
      </p:sp>
    </p:spTree>
    <p:extLst>
      <p:ext uri="{BB962C8B-B14F-4D97-AF65-F5344CB8AC3E}">
        <p14:creationId xmlns:p14="http://schemas.microsoft.com/office/powerpoint/2010/main" val="1863947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51D447-953A-409E-B3C1-526BE0B7A86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7DC5199-4139-4D3E-BC0C-C77259A5F0F3}"/>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C166DFF1-4A07-405B-8E54-F5F8E11F3942}"/>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a:extLst>
              <a:ext uri="{FF2B5EF4-FFF2-40B4-BE49-F238E27FC236}">
                <a16:creationId xmlns:a16="http://schemas.microsoft.com/office/drawing/2014/main" id="{2A00D39D-EDCE-4D20-B39B-7D8D11D6DCA7}"/>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a:extLst>
              <a:ext uri="{FF2B5EF4-FFF2-40B4-BE49-F238E27FC236}">
                <a16:creationId xmlns:a16="http://schemas.microsoft.com/office/drawing/2014/main" id="{0E104E1F-10A6-48A1-9E06-5E501342F6BE}"/>
              </a:ext>
            </a:extLst>
          </p:cNvPr>
          <p:cNvSpPr>
            <a:spLocks noGrp="1" noChangeArrowheads="1"/>
          </p:cNvSpPr>
          <p:nvPr>
            <p:ph type="sldNum" sz="quarter" idx="12"/>
          </p:nvPr>
        </p:nvSpPr>
        <p:spPr>
          <a:ln/>
        </p:spPr>
        <p:txBody>
          <a:bodyPr/>
          <a:lstStyle>
            <a:lvl1pPr>
              <a:defRPr/>
            </a:lvl1pPr>
          </a:lstStyle>
          <a:p>
            <a:pPr>
              <a:defRPr/>
            </a:pPr>
            <a:fld id="{92D6F826-3EF5-40E0-A4FE-601A41FFB62C}" type="slidenum">
              <a:rPr lang="pt-BR" altLang="pt-BR"/>
              <a:pPr>
                <a:defRPr/>
              </a:pPr>
              <a:t>‹nº›</a:t>
            </a:fld>
            <a:endParaRPr lang="pt-BR" altLang="pt-BR"/>
          </a:p>
        </p:txBody>
      </p:sp>
    </p:spTree>
    <p:extLst>
      <p:ext uri="{BB962C8B-B14F-4D97-AF65-F5344CB8AC3E}">
        <p14:creationId xmlns:p14="http://schemas.microsoft.com/office/powerpoint/2010/main" val="1930857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B684E8-0D8A-4828-9C3F-BD5EEF863F28}"/>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327602D-5A27-4CAD-9C94-A82C757B442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734E178D-02D4-43B7-A89E-19423188584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Rectangle 44">
            <a:extLst>
              <a:ext uri="{FF2B5EF4-FFF2-40B4-BE49-F238E27FC236}">
                <a16:creationId xmlns:a16="http://schemas.microsoft.com/office/drawing/2014/main" id="{5E873D84-8537-4E16-973E-20D090B121F7}"/>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45">
            <a:extLst>
              <a:ext uri="{FF2B5EF4-FFF2-40B4-BE49-F238E27FC236}">
                <a16:creationId xmlns:a16="http://schemas.microsoft.com/office/drawing/2014/main" id="{4E4E3263-1B45-4B37-8472-E62F46E8276D}"/>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46">
            <a:extLst>
              <a:ext uri="{FF2B5EF4-FFF2-40B4-BE49-F238E27FC236}">
                <a16:creationId xmlns:a16="http://schemas.microsoft.com/office/drawing/2014/main" id="{3FAE5CAC-B403-4B34-B9CE-262A72A2A90C}"/>
              </a:ext>
            </a:extLst>
          </p:cNvPr>
          <p:cNvSpPr>
            <a:spLocks noGrp="1" noChangeArrowheads="1"/>
          </p:cNvSpPr>
          <p:nvPr>
            <p:ph type="sldNum" sz="quarter" idx="12"/>
          </p:nvPr>
        </p:nvSpPr>
        <p:spPr>
          <a:ln/>
        </p:spPr>
        <p:txBody>
          <a:bodyPr/>
          <a:lstStyle>
            <a:lvl1pPr>
              <a:defRPr/>
            </a:lvl1pPr>
          </a:lstStyle>
          <a:p>
            <a:pPr>
              <a:defRPr/>
            </a:pPr>
            <a:fld id="{AF2401B6-0C2D-40C8-8E8A-2E0DF543683C}" type="slidenum">
              <a:rPr lang="pt-BR" altLang="pt-BR"/>
              <a:pPr>
                <a:defRPr/>
              </a:pPr>
              <a:t>‹nº›</a:t>
            </a:fld>
            <a:endParaRPr lang="pt-BR" altLang="pt-BR"/>
          </a:p>
        </p:txBody>
      </p:sp>
    </p:spTree>
    <p:extLst>
      <p:ext uri="{BB962C8B-B14F-4D97-AF65-F5344CB8AC3E}">
        <p14:creationId xmlns:p14="http://schemas.microsoft.com/office/powerpoint/2010/main" val="1330797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EEC892-2433-4E54-AE52-45261BB61A7E}"/>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785C875-9D2C-47DA-8B3C-06954C91413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a:extLst>
              <a:ext uri="{FF2B5EF4-FFF2-40B4-BE49-F238E27FC236}">
                <a16:creationId xmlns:a16="http://schemas.microsoft.com/office/drawing/2014/main" id="{5A09278C-84B9-4A5F-B518-7A5FF39D04F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Rectangle 44">
            <a:extLst>
              <a:ext uri="{FF2B5EF4-FFF2-40B4-BE49-F238E27FC236}">
                <a16:creationId xmlns:a16="http://schemas.microsoft.com/office/drawing/2014/main" id="{887D9428-A609-4293-BF87-A6FA0C173069}"/>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45">
            <a:extLst>
              <a:ext uri="{FF2B5EF4-FFF2-40B4-BE49-F238E27FC236}">
                <a16:creationId xmlns:a16="http://schemas.microsoft.com/office/drawing/2014/main" id="{BB4D608B-6822-452B-98CC-F68E3BFBE736}"/>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46">
            <a:extLst>
              <a:ext uri="{FF2B5EF4-FFF2-40B4-BE49-F238E27FC236}">
                <a16:creationId xmlns:a16="http://schemas.microsoft.com/office/drawing/2014/main" id="{82203035-2448-4E37-BAC4-371AF46A726E}"/>
              </a:ext>
            </a:extLst>
          </p:cNvPr>
          <p:cNvSpPr>
            <a:spLocks noGrp="1" noChangeArrowheads="1"/>
          </p:cNvSpPr>
          <p:nvPr>
            <p:ph type="sldNum" sz="quarter" idx="12"/>
          </p:nvPr>
        </p:nvSpPr>
        <p:spPr>
          <a:ln/>
        </p:spPr>
        <p:txBody>
          <a:bodyPr/>
          <a:lstStyle>
            <a:lvl1pPr>
              <a:defRPr/>
            </a:lvl1pPr>
          </a:lstStyle>
          <a:p>
            <a:pPr>
              <a:defRPr/>
            </a:pPr>
            <a:fld id="{F1E66128-0E02-4E4F-AE52-3FE7CCB6FEF1}" type="slidenum">
              <a:rPr lang="pt-BR" altLang="pt-BR"/>
              <a:pPr>
                <a:defRPr/>
              </a:pPr>
              <a:t>‹nº›</a:t>
            </a:fld>
            <a:endParaRPr lang="pt-BR" altLang="pt-BR"/>
          </a:p>
        </p:txBody>
      </p:sp>
    </p:spTree>
    <p:extLst>
      <p:ext uri="{BB962C8B-B14F-4D97-AF65-F5344CB8AC3E}">
        <p14:creationId xmlns:p14="http://schemas.microsoft.com/office/powerpoint/2010/main" val="4026398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3D4553-24C5-4D66-8F9D-CAFD2BF8BBC4}"/>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A70F082B-5165-45EB-9D4A-34E17880A38C}"/>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4">
            <a:extLst>
              <a:ext uri="{FF2B5EF4-FFF2-40B4-BE49-F238E27FC236}">
                <a16:creationId xmlns:a16="http://schemas.microsoft.com/office/drawing/2014/main" id="{22C0F58F-68A9-43FF-BF1B-73BFBF57E992}"/>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45">
            <a:extLst>
              <a:ext uri="{FF2B5EF4-FFF2-40B4-BE49-F238E27FC236}">
                <a16:creationId xmlns:a16="http://schemas.microsoft.com/office/drawing/2014/main" id="{BD3EA636-D55B-4EC6-AEE2-F4C9E3C88D4B}"/>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46">
            <a:extLst>
              <a:ext uri="{FF2B5EF4-FFF2-40B4-BE49-F238E27FC236}">
                <a16:creationId xmlns:a16="http://schemas.microsoft.com/office/drawing/2014/main" id="{D9D5B606-D53E-4FB4-BBEB-9640A447B5D6}"/>
              </a:ext>
            </a:extLst>
          </p:cNvPr>
          <p:cNvSpPr>
            <a:spLocks noGrp="1" noChangeArrowheads="1"/>
          </p:cNvSpPr>
          <p:nvPr>
            <p:ph type="sldNum" sz="quarter" idx="12"/>
          </p:nvPr>
        </p:nvSpPr>
        <p:spPr>
          <a:ln/>
        </p:spPr>
        <p:txBody>
          <a:bodyPr/>
          <a:lstStyle>
            <a:lvl1pPr>
              <a:defRPr/>
            </a:lvl1pPr>
          </a:lstStyle>
          <a:p>
            <a:pPr>
              <a:defRPr/>
            </a:pPr>
            <a:fld id="{FDC0D06E-717E-42A6-828F-517918C28322}" type="slidenum">
              <a:rPr lang="pt-BR" altLang="pt-BR"/>
              <a:pPr>
                <a:defRPr/>
              </a:pPr>
              <a:t>‹nº›</a:t>
            </a:fld>
            <a:endParaRPr lang="pt-BR" altLang="pt-BR"/>
          </a:p>
        </p:txBody>
      </p:sp>
    </p:spTree>
    <p:extLst>
      <p:ext uri="{BB962C8B-B14F-4D97-AF65-F5344CB8AC3E}">
        <p14:creationId xmlns:p14="http://schemas.microsoft.com/office/powerpoint/2010/main" val="2255931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7F3B829-4C87-46B9-BA4F-E12F11C2B07F}"/>
              </a:ext>
            </a:extLst>
          </p:cNvPr>
          <p:cNvSpPr>
            <a:spLocks noGrp="1"/>
          </p:cNvSpPr>
          <p:nvPr>
            <p:ph type="title" orient="vert"/>
          </p:nvPr>
        </p:nvSpPr>
        <p:spPr>
          <a:xfrm>
            <a:off x="6629400" y="277813"/>
            <a:ext cx="2057400" cy="5853112"/>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5EBCC927-D507-415D-A5C6-713359A8A0D9}"/>
              </a:ext>
            </a:extLst>
          </p:cNvPr>
          <p:cNvSpPr>
            <a:spLocks noGrp="1"/>
          </p:cNvSpPr>
          <p:nvPr>
            <p:ph type="body" orient="vert" idx="1"/>
          </p:nvPr>
        </p:nvSpPr>
        <p:spPr>
          <a:xfrm>
            <a:off x="457200" y="277813"/>
            <a:ext cx="6019800" cy="5853112"/>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4">
            <a:extLst>
              <a:ext uri="{FF2B5EF4-FFF2-40B4-BE49-F238E27FC236}">
                <a16:creationId xmlns:a16="http://schemas.microsoft.com/office/drawing/2014/main" id="{844F8256-5C32-425D-8A71-8009F853FE7B}"/>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45">
            <a:extLst>
              <a:ext uri="{FF2B5EF4-FFF2-40B4-BE49-F238E27FC236}">
                <a16:creationId xmlns:a16="http://schemas.microsoft.com/office/drawing/2014/main" id="{422AD624-2107-41D9-8C74-04A37B57BF23}"/>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46">
            <a:extLst>
              <a:ext uri="{FF2B5EF4-FFF2-40B4-BE49-F238E27FC236}">
                <a16:creationId xmlns:a16="http://schemas.microsoft.com/office/drawing/2014/main" id="{502897FB-6A05-496D-8718-0803976F1B84}"/>
              </a:ext>
            </a:extLst>
          </p:cNvPr>
          <p:cNvSpPr>
            <a:spLocks noGrp="1" noChangeArrowheads="1"/>
          </p:cNvSpPr>
          <p:nvPr>
            <p:ph type="sldNum" sz="quarter" idx="12"/>
          </p:nvPr>
        </p:nvSpPr>
        <p:spPr>
          <a:ln/>
        </p:spPr>
        <p:txBody>
          <a:bodyPr/>
          <a:lstStyle>
            <a:lvl1pPr>
              <a:defRPr/>
            </a:lvl1pPr>
          </a:lstStyle>
          <a:p>
            <a:pPr>
              <a:defRPr/>
            </a:pPr>
            <a:fld id="{AD2D160F-95B0-4583-8882-41536F246BA2}" type="slidenum">
              <a:rPr lang="pt-BR" altLang="pt-BR"/>
              <a:pPr>
                <a:defRPr/>
              </a:pPr>
              <a:t>‹nº›</a:t>
            </a:fld>
            <a:endParaRPr lang="pt-BR" altLang="pt-BR"/>
          </a:p>
        </p:txBody>
      </p:sp>
    </p:spTree>
    <p:extLst>
      <p:ext uri="{BB962C8B-B14F-4D97-AF65-F5344CB8AC3E}">
        <p14:creationId xmlns:p14="http://schemas.microsoft.com/office/powerpoint/2010/main" val="2670804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ítulo, conteúdo e 2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E87DC8-219F-44E5-BB5E-4D56EB4D18A9}"/>
              </a:ext>
            </a:extLst>
          </p:cNvPr>
          <p:cNvSpPr>
            <a:spLocks noGrp="1"/>
          </p:cNvSpPr>
          <p:nvPr>
            <p:ph type="title"/>
          </p:nvPr>
        </p:nvSpPr>
        <p:spPr>
          <a:xfrm>
            <a:off x="457200" y="277813"/>
            <a:ext cx="8229600" cy="1143000"/>
          </a:xfr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16B2CDC-61E2-43EB-9CEA-B62B3708FB86}"/>
              </a:ext>
            </a:extLst>
          </p:cNvPr>
          <p:cNvSpPr>
            <a:spLocks noGrp="1"/>
          </p:cNvSpPr>
          <p:nvPr>
            <p:ph sz="half" idx="1"/>
          </p:nvPr>
        </p:nvSpPr>
        <p:spPr>
          <a:xfrm>
            <a:off x="457200" y="1600200"/>
            <a:ext cx="4038600" cy="45307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580FEFBC-0125-4366-BC35-DDF418AF6F41}"/>
              </a:ext>
            </a:extLst>
          </p:cNvPr>
          <p:cNvSpPr>
            <a:spLocks noGrp="1"/>
          </p:cNvSpPr>
          <p:nvPr>
            <p:ph sz="quarter" idx="2"/>
          </p:nvPr>
        </p:nvSpPr>
        <p:spPr>
          <a:xfrm>
            <a:off x="4648200" y="1600200"/>
            <a:ext cx="4038600" cy="218916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Conteúdo 4">
            <a:extLst>
              <a:ext uri="{FF2B5EF4-FFF2-40B4-BE49-F238E27FC236}">
                <a16:creationId xmlns:a16="http://schemas.microsoft.com/office/drawing/2014/main" id="{6B97B3F0-3D08-4829-AF1A-C4E1F1F4FC11}"/>
              </a:ext>
            </a:extLst>
          </p:cNvPr>
          <p:cNvSpPr>
            <a:spLocks noGrp="1"/>
          </p:cNvSpPr>
          <p:nvPr>
            <p:ph sz="quarter" idx="3"/>
          </p:nvPr>
        </p:nvSpPr>
        <p:spPr>
          <a:xfrm>
            <a:off x="4648200" y="3941763"/>
            <a:ext cx="4038600" cy="218916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Rectangle 44">
            <a:extLst>
              <a:ext uri="{FF2B5EF4-FFF2-40B4-BE49-F238E27FC236}">
                <a16:creationId xmlns:a16="http://schemas.microsoft.com/office/drawing/2014/main" id="{119BB91F-7B0A-48AB-BBF0-A90F4F7FD092}"/>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7" name="Rectangle 45">
            <a:extLst>
              <a:ext uri="{FF2B5EF4-FFF2-40B4-BE49-F238E27FC236}">
                <a16:creationId xmlns:a16="http://schemas.microsoft.com/office/drawing/2014/main" id="{81BA53FD-2CF9-4950-9A11-D246C55968D5}"/>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8" name="Rectangle 46">
            <a:extLst>
              <a:ext uri="{FF2B5EF4-FFF2-40B4-BE49-F238E27FC236}">
                <a16:creationId xmlns:a16="http://schemas.microsoft.com/office/drawing/2014/main" id="{1CCDEC7C-6333-46D9-9DE2-7B36443A7C24}"/>
              </a:ext>
            </a:extLst>
          </p:cNvPr>
          <p:cNvSpPr>
            <a:spLocks noGrp="1" noChangeArrowheads="1"/>
          </p:cNvSpPr>
          <p:nvPr>
            <p:ph type="sldNum" sz="quarter" idx="12"/>
          </p:nvPr>
        </p:nvSpPr>
        <p:spPr>
          <a:ln/>
        </p:spPr>
        <p:txBody>
          <a:bodyPr/>
          <a:lstStyle>
            <a:lvl1pPr>
              <a:defRPr/>
            </a:lvl1pPr>
          </a:lstStyle>
          <a:p>
            <a:pPr>
              <a:defRPr/>
            </a:pPr>
            <a:fld id="{0F76EADE-B750-4274-A38D-4E8C6BF0FF86}" type="slidenum">
              <a:rPr lang="pt-BR" altLang="pt-BR"/>
              <a:pPr>
                <a:defRPr/>
              </a:pPr>
              <a:t>‹nº›</a:t>
            </a:fld>
            <a:endParaRPr lang="pt-BR" altLang="pt-BR"/>
          </a:p>
        </p:txBody>
      </p:sp>
    </p:spTree>
    <p:extLst>
      <p:ext uri="{BB962C8B-B14F-4D97-AF65-F5344CB8AC3E}">
        <p14:creationId xmlns:p14="http://schemas.microsoft.com/office/powerpoint/2010/main" val="2640205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E6E53E4D-AE4A-44F4-AD54-15F9EFCBD0A5}"/>
              </a:ext>
            </a:extLst>
          </p:cNvPr>
          <p:cNvSpPr>
            <a:spLocks noGrp="1"/>
          </p:cNvSpPr>
          <p:nvPr>
            <p:ph/>
          </p:nvPr>
        </p:nvSpPr>
        <p:spPr>
          <a:xfrm>
            <a:off x="457200" y="277813"/>
            <a:ext cx="8229600" cy="585311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3" name="Rectangle 44">
            <a:extLst>
              <a:ext uri="{FF2B5EF4-FFF2-40B4-BE49-F238E27FC236}">
                <a16:creationId xmlns:a16="http://schemas.microsoft.com/office/drawing/2014/main" id="{24867280-5A2B-4113-9735-C1C526F71F06}"/>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4" name="Rectangle 45">
            <a:extLst>
              <a:ext uri="{FF2B5EF4-FFF2-40B4-BE49-F238E27FC236}">
                <a16:creationId xmlns:a16="http://schemas.microsoft.com/office/drawing/2014/main" id="{BE508A5E-B154-4ECF-A83F-E6CAF1595DD8}"/>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5" name="Rectangle 46">
            <a:extLst>
              <a:ext uri="{FF2B5EF4-FFF2-40B4-BE49-F238E27FC236}">
                <a16:creationId xmlns:a16="http://schemas.microsoft.com/office/drawing/2014/main" id="{BCF24FD2-00CC-4274-87A0-7875ADFB97DC}"/>
              </a:ext>
            </a:extLst>
          </p:cNvPr>
          <p:cNvSpPr>
            <a:spLocks noGrp="1" noChangeArrowheads="1"/>
          </p:cNvSpPr>
          <p:nvPr>
            <p:ph type="sldNum" sz="quarter" idx="12"/>
          </p:nvPr>
        </p:nvSpPr>
        <p:spPr>
          <a:ln/>
        </p:spPr>
        <p:txBody>
          <a:bodyPr/>
          <a:lstStyle>
            <a:lvl1pPr>
              <a:defRPr/>
            </a:lvl1pPr>
          </a:lstStyle>
          <a:p>
            <a:pPr>
              <a:defRPr/>
            </a:pPr>
            <a:fld id="{EF3E58B9-1500-4E45-87D0-0C7A1FDFD21E}" type="slidenum">
              <a:rPr lang="pt-BR" altLang="pt-BR"/>
              <a:pPr>
                <a:defRPr/>
              </a:pPr>
              <a:t>‹nº›</a:t>
            </a:fld>
            <a:endParaRPr lang="pt-BR" altLang="pt-BR"/>
          </a:p>
        </p:txBody>
      </p:sp>
    </p:spTree>
    <p:extLst>
      <p:ext uri="{BB962C8B-B14F-4D97-AF65-F5344CB8AC3E}">
        <p14:creationId xmlns:p14="http://schemas.microsoft.com/office/powerpoint/2010/main" val="2435762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EE0CA917-B092-45EC-8D37-6F00FD21D3EE}"/>
              </a:ext>
            </a:extLst>
          </p:cNvPr>
          <p:cNvSpPr>
            <a:spLocks/>
          </p:cNvSpPr>
          <p:nvPr/>
        </p:nvSpPr>
        <p:spPr bwMode="auto">
          <a:xfrm>
            <a:off x="0" y="4324350"/>
            <a:ext cx="1308100"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1910390710 h 166"/>
              <a:gd name="T8" fmla="*/ 2147483646 w 372"/>
              <a:gd name="T9" fmla="*/ 1712768286 h 166"/>
              <a:gd name="T10" fmla="*/ 2147483646 w 372"/>
              <a:gd name="T11" fmla="*/ 65875703 h 166"/>
              <a:gd name="T12" fmla="*/ 2147483646 w 372"/>
              <a:gd name="T13" fmla="*/ 4391713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pt-BR"/>
              <a:t>Clique para editar o título Mestre</a:t>
            </a:r>
            <a:endParaRPr lang="en-US" dirty="0"/>
          </a:p>
        </p:txBody>
      </p:sp>
      <p:sp>
        <p:nvSpPr>
          <p:cNvPr id="3" name="Subtitle 2"/>
          <p:cNvSpPr>
            <a:spLocks noGrp="1"/>
          </p:cNvSpPr>
          <p:nvPr>
            <p:ph type="subTitle" idx="1"/>
          </p:nvPr>
        </p:nvSpPr>
        <p:spPr>
          <a:xfrm>
            <a:off x="1941910" y="4777380"/>
            <a:ext cx="668654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endParaRPr lang="en-US" dirty="0"/>
          </a:p>
        </p:txBody>
      </p:sp>
      <p:sp>
        <p:nvSpPr>
          <p:cNvPr id="5" name="Date Placeholder 3">
            <a:extLst>
              <a:ext uri="{FF2B5EF4-FFF2-40B4-BE49-F238E27FC236}">
                <a16:creationId xmlns:a16="http://schemas.microsoft.com/office/drawing/2014/main" id="{2D567C77-591F-447A-99FB-C50FD8FEF8D5}"/>
              </a:ext>
            </a:extLst>
          </p:cNvPr>
          <p:cNvSpPr>
            <a:spLocks noGrp="1"/>
          </p:cNvSpPr>
          <p:nvPr>
            <p:ph type="dt" sz="half" idx="10"/>
          </p:nvPr>
        </p:nvSpPr>
        <p:spPr/>
        <p:txBody>
          <a:bodyPr/>
          <a:lstStyle>
            <a:lvl1pPr>
              <a:defRPr/>
            </a:lvl1pPr>
          </a:lstStyle>
          <a:p>
            <a:pPr>
              <a:defRPr/>
            </a:pPr>
            <a:fld id="{9D51423A-E402-43CF-909C-BA7D53A22316}"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C1B650D1-5AE0-4231-856C-FE96F98607A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E889972-CC31-48FC-9112-537BDC61466D}"/>
              </a:ext>
            </a:extLst>
          </p:cNvPr>
          <p:cNvSpPr>
            <a:spLocks noGrp="1"/>
          </p:cNvSpPr>
          <p:nvPr>
            <p:ph type="sldNum" sz="quarter" idx="12"/>
          </p:nvPr>
        </p:nvSpPr>
        <p:spPr>
          <a:xfrm>
            <a:off x="398463" y="4529138"/>
            <a:ext cx="585787" cy="365125"/>
          </a:xfrm>
        </p:spPr>
        <p:txBody>
          <a:bodyPr/>
          <a:lstStyle>
            <a:lvl1pPr>
              <a:defRPr/>
            </a:lvl1pPr>
          </a:lstStyle>
          <a:p>
            <a:pPr>
              <a:defRPr/>
            </a:pPr>
            <a:fld id="{9B237F7B-65CB-46AF-8BC6-FDFC6B85996A}" type="slidenum">
              <a:rPr lang="en-US"/>
              <a:pPr>
                <a:defRPr/>
              </a:pPr>
              <a:t>‹nº›</a:t>
            </a:fld>
            <a:endParaRPr lang="en-US" dirty="0"/>
          </a:p>
        </p:txBody>
      </p:sp>
    </p:spTree>
    <p:extLst>
      <p:ext uri="{BB962C8B-B14F-4D97-AF65-F5344CB8AC3E}">
        <p14:creationId xmlns:p14="http://schemas.microsoft.com/office/powerpoint/2010/main" val="2425580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B3237C94-EB1A-4188-8FD0-C21BE8C7C3AA}"/>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4694" y="624110"/>
            <a:ext cx="6683765"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740BECA6-6E0C-42C6-B466-E10EDB8AA58B}"/>
              </a:ext>
            </a:extLst>
          </p:cNvPr>
          <p:cNvSpPr>
            <a:spLocks noGrp="1"/>
          </p:cNvSpPr>
          <p:nvPr>
            <p:ph type="dt" sz="half" idx="10"/>
          </p:nvPr>
        </p:nvSpPr>
        <p:spPr/>
        <p:txBody>
          <a:bodyPr/>
          <a:lstStyle>
            <a:lvl1pPr>
              <a:defRPr/>
            </a:lvl1pPr>
          </a:lstStyle>
          <a:p>
            <a:pPr>
              <a:defRPr/>
            </a:pPr>
            <a:fld id="{75B31994-1261-4A64-A08E-7BAF5214E620}"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4E749FC6-DB3B-4544-BB3A-B021E6CDD1B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7DE38BE-8392-4C5A-BFC3-705ACB2F0196}"/>
              </a:ext>
            </a:extLst>
          </p:cNvPr>
          <p:cNvSpPr>
            <a:spLocks noGrp="1"/>
          </p:cNvSpPr>
          <p:nvPr>
            <p:ph type="sldNum" sz="quarter" idx="12"/>
          </p:nvPr>
        </p:nvSpPr>
        <p:spPr/>
        <p:txBody>
          <a:bodyPr/>
          <a:lstStyle>
            <a:lvl1pPr>
              <a:defRPr/>
            </a:lvl1pPr>
          </a:lstStyle>
          <a:p>
            <a:pPr>
              <a:defRPr/>
            </a:pPr>
            <a:fld id="{AC4AFAB9-84D7-4F65-83C6-46DE4E59C254}" type="slidenum">
              <a:rPr lang="en-US"/>
              <a:pPr>
                <a:defRPr/>
              </a:pPr>
              <a:t>‹nº›</a:t>
            </a:fld>
            <a:endParaRPr lang="en-US" dirty="0"/>
          </a:p>
        </p:txBody>
      </p:sp>
    </p:spTree>
    <p:extLst>
      <p:ext uri="{BB962C8B-B14F-4D97-AF65-F5344CB8AC3E}">
        <p14:creationId xmlns:p14="http://schemas.microsoft.com/office/powerpoint/2010/main" val="2209516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A207E658-8753-4C80-BB0D-1D847AD8C8C2}"/>
              </a:ext>
            </a:extLst>
          </p:cNvPr>
          <p:cNvSpPr>
            <a:spLocks/>
          </p:cNvSpPr>
          <p:nvPr/>
        </p:nvSpPr>
        <p:spPr bwMode="auto">
          <a:xfrm flipV="1">
            <a:off x="-3175" y="31781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pt-BR"/>
              <a:t>Clique para editar o título Mestre</a:t>
            </a:r>
            <a:endParaRPr lang="en-US" dirty="0"/>
          </a:p>
        </p:txBody>
      </p:sp>
      <p:sp>
        <p:nvSpPr>
          <p:cNvPr id="3" name="Text Placeholder 2"/>
          <p:cNvSpPr>
            <a:spLocks noGrp="1"/>
          </p:cNvSpPr>
          <p:nvPr>
            <p:ph type="body" idx="1"/>
          </p:nvPr>
        </p:nvSpPr>
        <p:spPr>
          <a:xfrm>
            <a:off x="1941910" y="3530129"/>
            <a:ext cx="668654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5" name="Date Placeholder 3">
            <a:extLst>
              <a:ext uri="{FF2B5EF4-FFF2-40B4-BE49-F238E27FC236}">
                <a16:creationId xmlns:a16="http://schemas.microsoft.com/office/drawing/2014/main" id="{8C8B8FC2-89CE-4556-BA6E-60DE22624E0D}"/>
              </a:ext>
            </a:extLst>
          </p:cNvPr>
          <p:cNvSpPr>
            <a:spLocks noGrp="1"/>
          </p:cNvSpPr>
          <p:nvPr>
            <p:ph type="dt" sz="half" idx="10"/>
          </p:nvPr>
        </p:nvSpPr>
        <p:spPr/>
        <p:txBody>
          <a:bodyPr/>
          <a:lstStyle>
            <a:lvl1pPr>
              <a:defRPr/>
            </a:lvl1pPr>
          </a:lstStyle>
          <a:p>
            <a:pPr>
              <a:defRPr/>
            </a:pPr>
            <a:fld id="{6F82051F-7729-4AB4-B8CE-AE79541C0B0D}"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8A84C2D4-1D03-4C44-8339-698F800A0D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88FC6F4-8658-4E20-AB71-B0E748133155}"/>
              </a:ext>
            </a:extLst>
          </p:cNvPr>
          <p:cNvSpPr>
            <a:spLocks noGrp="1"/>
          </p:cNvSpPr>
          <p:nvPr>
            <p:ph type="sldNum" sz="quarter" idx="12"/>
          </p:nvPr>
        </p:nvSpPr>
        <p:spPr>
          <a:xfrm>
            <a:off x="398463" y="3244850"/>
            <a:ext cx="585787" cy="365125"/>
          </a:xfrm>
        </p:spPr>
        <p:txBody>
          <a:bodyPr/>
          <a:lstStyle>
            <a:lvl1pPr>
              <a:defRPr/>
            </a:lvl1pPr>
          </a:lstStyle>
          <a:p>
            <a:pPr>
              <a:defRPr/>
            </a:pPr>
            <a:fld id="{C44517DE-505C-469C-8F5B-58FC7887986C}" type="slidenum">
              <a:rPr lang="en-US"/>
              <a:pPr>
                <a:defRPr/>
              </a:pPr>
              <a:t>‹nº›</a:t>
            </a:fld>
            <a:endParaRPr lang="en-US" dirty="0"/>
          </a:p>
        </p:txBody>
      </p:sp>
    </p:spTree>
    <p:extLst>
      <p:ext uri="{BB962C8B-B14F-4D97-AF65-F5344CB8AC3E}">
        <p14:creationId xmlns:p14="http://schemas.microsoft.com/office/powerpoint/2010/main" val="2480339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3065610E-03D1-41C5-B880-55E96BBED5BB}"/>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41909" y="2133600"/>
            <a:ext cx="3235398"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393060" y="2126222"/>
            <a:ext cx="3235398"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6" name="Date Placeholder 4">
            <a:extLst>
              <a:ext uri="{FF2B5EF4-FFF2-40B4-BE49-F238E27FC236}">
                <a16:creationId xmlns:a16="http://schemas.microsoft.com/office/drawing/2014/main" id="{61380AB0-63AC-4290-92D3-BD98D06040B9}"/>
              </a:ext>
            </a:extLst>
          </p:cNvPr>
          <p:cNvSpPr>
            <a:spLocks noGrp="1"/>
          </p:cNvSpPr>
          <p:nvPr>
            <p:ph type="dt" sz="half" idx="10"/>
          </p:nvPr>
        </p:nvSpPr>
        <p:spPr/>
        <p:txBody>
          <a:bodyPr/>
          <a:lstStyle>
            <a:lvl1pPr>
              <a:defRPr/>
            </a:lvl1pPr>
          </a:lstStyle>
          <a:p>
            <a:pPr>
              <a:defRPr/>
            </a:pPr>
            <a:fld id="{858C6FD8-DF85-4492-BD09-C9D85D3BF7B3}"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DFA44CC1-4155-48B2-8403-D0E75E1DCE1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32A731A-CC7B-41F2-B9BD-CB7BB1F89442}"/>
              </a:ext>
            </a:extLst>
          </p:cNvPr>
          <p:cNvSpPr>
            <a:spLocks noGrp="1"/>
          </p:cNvSpPr>
          <p:nvPr>
            <p:ph type="sldNum" sz="quarter" idx="12"/>
          </p:nvPr>
        </p:nvSpPr>
        <p:spPr/>
        <p:txBody>
          <a:bodyPr/>
          <a:lstStyle>
            <a:lvl1pPr>
              <a:defRPr/>
            </a:lvl1pPr>
          </a:lstStyle>
          <a:p>
            <a:pPr>
              <a:defRPr/>
            </a:pPr>
            <a:fld id="{846FA875-BDE0-4F11-BF92-00A3DC8A07FB}" type="slidenum">
              <a:rPr lang="en-US"/>
              <a:pPr>
                <a:defRPr/>
              </a:pPr>
              <a:t>‹nº›</a:t>
            </a:fld>
            <a:endParaRPr lang="en-US" dirty="0"/>
          </a:p>
        </p:txBody>
      </p:sp>
    </p:spTree>
    <p:extLst>
      <p:ext uri="{BB962C8B-B14F-4D97-AF65-F5344CB8AC3E}">
        <p14:creationId xmlns:p14="http://schemas.microsoft.com/office/powerpoint/2010/main" val="25790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6F2150-737B-4E97-A907-AC2A7DD5EFE3}"/>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9D3C3225-82E2-4A9C-A9EA-9E89DF9CC41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Editar estilos de texto Mestre</a:t>
            </a:r>
          </a:p>
        </p:txBody>
      </p:sp>
      <p:sp>
        <p:nvSpPr>
          <p:cNvPr id="4" name="Rectangle 4">
            <a:extLst>
              <a:ext uri="{FF2B5EF4-FFF2-40B4-BE49-F238E27FC236}">
                <a16:creationId xmlns:a16="http://schemas.microsoft.com/office/drawing/2014/main" id="{B8731E3E-91A6-4680-9443-4898495C2693}"/>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a:extLst>
              <a:ext uri="{FF2B5EF4-FFF2-40B4-BE49-F238E27FC236}">
                <a16:creationId xmlns:a16="http://schemas.microsoft.com/office/drawing/2014/main" id="{D6B405C7-0C0A-4F1C-81AF-FE5FC12C4D09}"/>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a:extLst>
              <a:ext uri="{FF2B5EF4-FFF2-40B4-BE49-F238E27FC236}">
                <a16:creationId xmlns:a16="http://schemas.microsoft.com/office/drawing/2014/main" id="{E5ED42A1-4805-4278-920E-CC8CE13D856F}"/>
              </a:ext>
            </a:extLst>
          </p:cNvPr>
          <p:cNvSpPr>
            <a:spLocks noGrp="1" noChangeArrowheads="1"/>
          </p:cNvSpPr>
          <p:nvPr>
            <p:ph type="sldNum" sz="quarter" idx="12"/>
          </p:nvPr>
        </p:nvSpPr>
        <p:spPr>
          <a:ln/>
        </p:spPr>
        <p:txBody>
          <a:bodyPr/>
          <a:lstStyle>
            <a:lvl1pPr>
              <a:defRPr/>
            </a:lvl1pPr>
          </a:lstStyle>
          <a:p>
            <a:pPr>
              <a:defRPr/>
            </a:pPr>
            <a:fld id="{9ED5B465-5C8D-4AA3-B31B-31129F635DCD}" type="slidenum">
              <a:rPr lang="pt-BR" altLang="pt-BR"/>
              <a:pPr>
                <a:defRPr/>
              </a:pPr>
              <a:t>‹nº›</a:t>
            </a:fld>
            <a:endParaRPr lang="pt-BR" altLang="pt-BR"/>
          </a:p>
        </p:txBody>
      </p:sp>
    </p:spTree>
    <p:extLst>
      <p:ext uri="{BB962C8B-B14F-4D97-AF65-F5344CB8AC3E}">
        <p14:creationId xmlns:p14="http://schemas.microsoft.com/office/powerpoint/2010/main" val="791517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4789A53E-F71A-4506-853D-659BF155573F}"/>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Content Placeholder 3"/>
          <p:cNvSpPr>
            <a:spLocks noGrp="1"/>
          </p:cNvSpPr>
          <p:nvPr>
            <p:ph sz="half" idx="2"/>
          </p:nvPr>
        </p:nvSpPr>
        <p:spPr>
          <a:xfrm>
            <a:off x="1941909" y="2548966"/>
            <a:ext cx="3257170" cy="33540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Content Placeholder 5"/>
          <p:cNvSpPr>
            <a:spLocks noGrp="1"/>
          </p:cNvSpPr>
          <p:nvPr>
            <p:ph sz="quarter" idx="4"/>
          </p:nvPr>
        </p:nvSpPr>
        <p:spPr>
          <a:xfrm>
            <a:off x="5375218" y="2545738"/>
            <a:ext cx="3254006" cy="33540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8" name="Date Placeholder 6">
            <a:extLst>
              <a:ext uri="{FF2B5EF4-FFF2-40B4-BE49-F238E27FC236}">
                <a16:creationId xmlns:a16="http://schemas.microsoft.com/office/drawing/2014/main" id="{F73CDB5A-B60A-4364-9A9D-88365086E9CA}"/>
              </a:ext>
            </a:extLst>
          </p:cNvPr>
          <p:cNvSpPr>
            <a:spLocks noGrp="1"/>
          </p:cNvSpPr>
          <p:nvPr>
            <p:ph type="dt" sz="half" idx="10"/>
          </p:nvPr>
        </p:nvSpPr>
        <p:spPr/>
        <p:txBody>
          <a:bodyPr/>
          <a:lstStyle>
            <a:lvl1pPr>
              <a:defRPr/>
            </a:lvl1pPr>
          </a:lstStyle>
          <a:p>
            <a:pPr>
              <a:defRPr/>
            </a:pPr>
            <a:fld id="{5A9CBAC6-48E3-405D-8115-823D7ED08630}" type="datetimeFigureOut">
              <a:rPr lang="en-US"/>
              <a:pPr>
                <a:defRPr/>
              </a:pPr>
              <a:t>9/10/2023</a:t>
            </a:fld>
            <a:endParaRPr lang="en-US" dirty="0"/>
          </a:p>
        </p:txBody>
      </p:sp>
      <p:sp>
        <p:nvSpPr>
          <p:cNvPr id="9" name="Footer Placeholder 7">
            <a:extLst>
              <a:ext uri="{FF2B5EF4-FFF2-40B4-BE49-F238E27FC236}">
                <a16:creationId xmlns:a16="http://schemas.microsoft.com/office/drawing/2014/main" id="{3878EF58-1A62-4926-97C7-608AE39ACE86}"/>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A665D5CE-6E88-4D1E-BADE-F7B9764CEF9A}"/>
              </a:ext>
            </a:extLst>
          </p:cNvPr>
          <p:cNvSpPr>
            <a:spLocks noGrp="1"/>
          </p:cNvSpPr>
          <p:nvPr>
            <p:ph type="sldNum" sz="quarter" idx="12"/>
          </p:nvPr>
        </p:nvSpPr>
        <p:spPr/>
        <p:txBody>
          <a:bodyPr/>
          <a:lstStyle>
            <a:lvl1pPr>
              <a:defRPr/>
            </a:lvl1pPr>
          </a:lstStyle>
          <a:p>
            <a:pPr>
              <a:defRPr/>
            </a:pPr>
            <a:fld id="{249EC42B-BDAB-4DF2-80CB-817CF4D85ADA}" type="slidenum">
              <a:rPr lang="en-US"/>
              <a:pPr>
                <a:defRPr/>
              </a:pPr>
              <a:t>‹nº›</a:t>
            </a:fld>
            <a:endParaRPr lang="en-US" dirty="0"/>
          </a:p>
        </p:txBody>
      </p:sp>
    </p:spTree>
    <p:extLst>
      <p:ext uri="{BB962C8B-B14F-4D97-AF65-F5344CB8AC3E}">
        <p14:creationId xmlns:p14="http://schemas.microsoft.com/office/powerpoint/2010/main" val="3064071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6A9BBE25-7767-4ECE-AA96-DF93ED5D581D}"/>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p:txBody>
          <a:bodyPr/>
          <a:lstStyle/>
          <a:p>
            <a:r>
              <a:rPr lang="pt-BR"/>
              <a:t>Clique para editar o título Mestre</a:t>
            </a:r>
            <a:endParaRPr lang="en-US" dirty="0"/>
          </a:p>
        </p:txBody>
      </p:sp>
      <p:sp>
        <p:nvSpPr>
          <p:cNvPr id="4" name="Date Placeholder 2">
            <a:extLst>
              <a:ext uri="{FF2B5EF4-FFF2-40B4-BE49-F238E27FC236}">
                <a16:creationId xmlns:a16="http://schemas.microsoft.com/office/drawing/2014/main" id="{FDDEB83B-1F61-4FFC-89E5-77CEE41C9F22}"/>
              </a:ext>
            </a:extLst>
          </p:cNvPr>
          <p:cNvSpPr>
            <a:spLocks noGrp="1"/>
          </p:cNvSpPr>
          <p:nvPr>
            <p:ph type="dt" sz="half" idx="10"/>
          </p:nvPr>
        </p:nvSpPr>
        <p:spPr/>
        <p:txBody>
          <a:bodyPr/>
          <a:lstStyle>
            <a:lvl1pPr>
              <a:defRPr/>
            </a:lvl1pPr>
          </a:lstStyle>
          <a:p>
            <a:pPr>
              <a:defRPr/>
            </a:pPr>
            <a:fld id="{BC2CDF71-5C09-4FE3-982D-EB5A5D87F35E}" type="datetimeFigureOut">
              <a:rPr lang="en-US"/>
              <a:pPr>
                <a:defRPr/>
              </a:pPr>
              <a:t>9/10/2023</a:t>
            </a:fld>
            <a:endParaRPr lang="en-US" dirty="0"/>
          </a:p>
        </p:txBody>
      </p:sp>
      <p:sp>
        <p:nvSpPr>
          <p:cNvPr id="5" name="Footer Placeholder 3">
            <a:extLst>
              <a:ext uri="{FF2B5EF4-FFF2-40B4-BE49-F238E27FC236}">
                <a16:creationId xmlns:a16="http://schemas.microsoft.com/office/drawing/2014/main" id="{CAC05BD3-0149-477C-88D4-2CAE695263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2E2ACE59-3CE2-4A99-882B-485FC51CBD8E}"/>
              </a:ext>
            </a:extLst>
          </p:cNvPr>
          <p:cNvSpPr>
            <a:spLocks noGrp="1"/>
          </p:cNvSpPr>
          <p:nvPr>
            <p:ph type="sldNum" sz="quarter" idx="12"/>
          </p:nvPr>
        </p:nvSpPr>
        <p:spPr/>
        <p:txBody>
          <a:bodyPr/>
          <a:lstStyle>
            <a:lvl1pPr>
              <a:defRPr/>
            </a:lvl1pPr>
          </a:lstStyle>
          <a:p>
            <a:pPr>
              <a:defRPr/>
            </a:pPr>
            <a:fld id="{CEB083F3-DFF1-45C0-97B0-6BF84A0DB7D6}" type="slidenum">
              <a:rPr lang="en-US"/>
              <a:pPr>
                <a:defRPr/>
              </a:pPr>
              <a:t>‹nº›</a:t>
            </a:fld>
            <a:endParaRPr lang="en-US" dirty="0"/>
          </a:p>
        </p:txBody>
      </p:sp>
    </p:spTree>
    <p:extLst>
      <p:ext uri="{BB962C8B-B14F-4D97-AF65-F5344CB8AC3E}">
        <p14:creationId xmlns:p14="http://schemas.microsoft.com/office/powerpoint/2010/main" val="162604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5A51B3AB-8104-46F6-A098-03C8EA7C4C34}"/>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 name="Date Placeholder 1">
            <a:extLst>
              <a:ext uri="{FF2B5EF4-FFF2-40B4-BE49-F238E27FC236}">
                <a16:creationId xmlns:a16="http://schemas.microsoft.com/office/drawing/2014/main" id="{BB0A1C65-9B0E-4A50-B33B-312708448439}"/>
              </a:ext>
            </a:extLst>
          </p:cNvPr>
          <p:cNvSpPr>
            <a:spLocks noGrp="1"/>
          </p:cNvSpPr>
          <p:nvPr>
            <p:ph type="dt" sz="half" idx="10"/>
          </p:nvPr>
        </p:nvSpPr>
        <p:spPr/>
        <p:txBody>
          <a:bodyPr/>
          <a:lstStyle>
            <a:lvl1pPr>
              <a:defRPr/>
            </a:lvl1pPr>
          </a:lstStyle>
          <a:p>
            <a:pPr>
              <a:defRPr/>
            </a:pPr>
            <a:fld id="{AE1A2072-8DC8-45D4-9A41-D50A999756F3}" type="datetimeFigureOut">
              <a:rPr lang="en-US"/>
              <a:pPr>
                <a:defRPr/>
              </a:pPr>
              <a:t>9/10/2023</a:t>
            </a:fld>
            <a:endParaRPr lang="en-US" dirty="0"/>
          </a:p>
        </p:txBody>
      </p:sp>
      <p:sp>
        <p:nvSpPr>
          <p:cNvPr id="4" name="Footer Placeholder 2">
            <a:extLst>
              <a:ext uri="{FF2B5EF4-FFF2-40B4-BE49-F238E27FC236}">
                <a16:creationId xmlns:a16="http://schemas.microsoft.com/office/drawing/2014/main" id="{7EC43BA4-0E69-4358-B329-F81B97515D7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C87E74E5-7174-4807-B72B-9C386A8F62BB}"/>
              </a:ext>
            </a:extLst>
          </p:cNvPr>
          <p:cNvSpPr>
            <a:spLocks noGrp="1"/>
          </p:cNvSpPr>
          <p:nvPr>
            <p:ph type="sldNum" sz="quarter" idx="12"/>
          </p:nvPr>
        </p:nvSpPr>
        <p:spPr/>
        <p:txBody>
          <a:bodyPr/>
          <a:lstStyle>
            <a:lvl1pPr>
              <a:defRPr/>
            </a:lvl1pPr>
          </a:lstStyle>
          <a:p>
            <a:pPr>
              <a:defRPr/>
            </a:pPr>
            <a:fld id="{C2BED94B-7375-4157-BED0-764FCB2D1A3E}" type="slidenum">
              <a:rPr lang="en-US"/>
              <a:pPr>
                <a:defRPr/>
              </a:pPr>
              <a:t>‹nº›</a:t>
            </a:fld>
            <a:endParaRPr lang="en-US" dirty="0"/>
          </a:p>
        </p:txBody>
      </p:sp>
    </p:spTree>
    <p:extLst>
      <p:ext uri="{BB962C8B-B14F-4D97-AF65-F5344CB8AC3E}">
        <p14:creationId xmlns:p14="http://schemas.microsoft.com/office/powerpoint/2010/main" val="1371543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3E7C11DF-B523-49E0-A75F-AE50612EDDB3}"/>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446088"/>
            <a:ext cx="2628899" cy="976312"/>
          </a:xfrm>
        </p:spPr>
        <p:txBody>
          <a:bodyPr anchor="b"/>
          <a:lstStyle>
            <a:lvl1pPr algn="l">
              <a:defRPr sz="1500" b="0"/>
            </a:lvl1pPr>
          </a:lstStyle>
          <a:p>
            <a:r>
              <a:rPr lang="pt-BR"/>
              <a:t>Clique para editar o título Mestre</a:t>
            </a:r>
            <a:endParaRPr lang="en-US" dirty="0"/>
          </a:p>
        </p:txBody>
      </p:sp>
      <p:sp>
        <p:nvSpPr>
          <p:cNvPr id="3" name="Content Placeholder 2"/>
          <p:cNvSpPr>
            <a:spLocks noGrp="1"/>
          </p:cNvSpPr>
          <p:nvPr>
            <p:ph idx="1"/>
          </p:nvPr>
        </p:nvSpPr>
        <p:spPr>
          <a:xfrm>
            <a:off x="4742259" y="446089"/>
            <a:ext cx="3886200" cy="5414963"/>
          </a:xfrm>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6" name="Date Placeholder 4">
            <a:extLst>
              <a:ext uri="{FF2B5EF4-FFF2-40B4-BE49-F238E27FC236}">
                <a16:creationId xmlns:a16="http://schemas.microsoft.com/office/drawing/2014/main" id="{031DA57A-C11E-47A3-9CEB-727B8408E64E}"/>
              </a:ext>
            </a:extLst>
          </p:cNvPr>
          <p:cNvSpPr>
            <a:spLocks noGrp="1"/>
          </p:cNvSpPr>
          <p:nvPr>
            <p:ph type="dt" sz="half" idx="10"/>
          </p:nvPr>
        </p:nvSpPr>
        <p:spPr/>
        <p:txBody>
          <a:bodyPr/>
          <a:lstStyle>
            <a:lvl1pPr>
              <a:defRPr/>
            </a:lvl1pPr>
          </a:lstStyle>
          <a:p>
            <a:pPr>
              <a:defRPr/>
            </a:pPr>
            <a:fld id="{6E9DE384-AEA9-4238-9DAA-72EE31D6312D}"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A1B6225C-76EF-4E1B-95F2-EE9B5302AEC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28D6C50-527A-4095-AF46-DE6661F7D23D}"/>
              </a:ext>
            </a:extLst>
          </p:cNvPr>
          <p:cNvSpPr>
            <a:spLocks noGrp="1"/>
          </p:cNvSpPr>
          <p:nvPr>
            <p:ph type="sldNum" sz="quarter" idx="12"/>
          </p:nvPr>
        </p:nvSpPr>
        <p:spPr/>
        <p:txBody>
          <a:bodyPr/>
          <a:lstStyle>
            <a:lvl1pPr>
              <a:defRPr/>
            </a:lvl1pPr>
          </a:lstStyle>
          <a:p>
            <a:pPr>
              <a:defRPr/>
            </a:pPr>
            <a:fld id="{4EA62F5D-85E5-4DE0-8347-0DA9F464F46D}" type="slidenum">
              <a:rPr lang="en-US"/>
              <a:pPr>
                <a:defRPr/>
              </a:pPr>
              <a:t>‹nº›</a:t>
            </a:fld>
            <a:endParaRPr lang="en-US" dirty="0"/>
          </a:p>
        </p:txBody>
      </p:sp>
    </p:spTree>
    <p:extLst>
      <p:ext uri="{BB962C8B-B14F-4D97-AF65-F5344CB8AC3E}">
        <p14:creationId xmlns:p14="http://schemas.microsoft.com/office/powerpoint/2010/main" val="21876802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8017F135-7FDF-48A4-96EB-F96EC3BFD790}"/>
              </a:ext>
            </a:extLst>
          </p:cNvPr>
          <p:cNvSpPr>
            <a:spLocks/>
          </p:cNvSpPr>
          <p:nvPr/>
        </p:nvSpPr>
        <p:spPr bwMode="auto">
          <a:xfrm flipV="1">
            <a:off x="-3175" y="491172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41909" y="634965"/>
            <a:ext cx="668655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pt-BR" noProof="0" dirty="0"/>
              <a:t>Clique no ícone para adicionar uma imagem</a:t>
            </a:r>
            <a:endParaRPr lang="en-US" noProof="0" dirty="0"/>
          </a:p>
        </p:txBody>
      </p:sp>
      <p:sp>
        <p:nvSpPr>
          <p:cNvPr id="4" name="Text Placeholder 3"/>
          <p:cNvSpPr>
            <a:spLocks noGrp="1"/>
          </p:cNvSpPr>
          <p:nvPr>
            <p:ph type="body" sz="half" idx="2"/>
          </p:nvPr>
        </p:nvSpPr>
        <p:spPr>
          <a:xfrm>
            <a:off x="1941910" y="5367338"/>
            <a:ext cx="6686550" cy="493712"/>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6" name="Date Placeholder 4">
            <a:extLst>
              <a:ext uri="{FF2B5EF4-FFF2-40B4-BE49-F238E27FC236}">
                <a16:creationId xmlns:a16="http://schemas.microsoft.com/office/drawing/2014/main" id="{DF587CED-E5C6-466C-AD5C-4041DD987030}"/>
              </a:ext>
            </a:extLst>
          </p:cNvPr>
          <p:cNvSpPr>
            <a:spLocks noGrp="1"/>
          </p:cNvSpPr>
          <p:nvPr>
            <p:ph type="dt" sz="half" idx="10"/>
          </p:nvPr>
        </p:nvSpPr>
        <p:spPr/>
        <p:txBody>
          <a:bodyPr/>
          <a:lstStyle>
            <a:lvl1pPr>
              <a:defRPr/>
            </a:lvl1pPr>
          </a:lstStyle>
          <a:p>
            <a:pPr>
              <a:defRPr/>
            </a:pPr>
            <a:fld id="{DF4922CD-6C0D-44D0-B67E-DA60BDD3CB21}"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B248E31F-9EE4-43EB-95FA-0DF5803B727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9BB79603-09CF-4AB1-946D-FF7A3E22A708}"/>
              </a:ext>
            </a:extLst>
          </p:cNvPr>
          <p:cNvSpPr>
            <a:spLocks noGrp="1"/>
          </p:cNvSpPr>
          <p:nvPr>
            <p:ph type="sldNum" sz="quarter" idx="12"/>
          </p:nvPr>
        </p:nvSpPr>
        <p:spPr>
          <a:xfrm>
            <a:off x="398463" y="4983163"/>
            <a:ext cx="585787" cy="365125"/>
          </a:xfrm>
        </p:spPr>
        <p:txBody>
          <a:bodyPr/>
          <a:lstStyle>
            <a:lvl1pPr>
              <a:defRPr/>
            </a:lvl1pPr>
          </a:lstStyle>
          <a:p>
            <a:pPr>
              <a:defRPr/>
            </a:pPr>
            <a:fld id="{388464F8-4CC0-4CFF-81E4-356C6566E4A7}" type="slidenum">
              <a:rPr lang="en-US"/>
              <a:pPr>
                <a:defRPr/>
              </a:pPr>
              <a:t>‹nº›</a:t>
            </a:fld>
            <a:endParaRPr lang="en-US" dirty="0"/>
          </a:p>
        </p:txBody>
      </p:sp>
    </p:spTree>
    <p:extLst>
      <p:ext uri="{BB962C8B-B14F-4D97-AF65-F5344CB8AC3E}">
        <p14:creationId xmlns:p14="http://schemas.microsoft.com/office/powerpoint/2010/main" val="35855098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50B4FF4E-564C-4FB1-86BB-18EEF4DF4083}"/>
              </a:ext>
            </a:extLst>
          </p:cNvPr>
          <p:cNvSpPr>
            <a:spLocks/>
          </p:cNvSpPr>
          <p:nvPr/>
        </p:nvSpPr>
        <p:spPr bwMode="auto">
          <a:xfrm flipV="1">
            <a:off x="-3175" y="31781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pt-BR"/>
              <a:t>Clique para editar o título Mestre</a:t>
            </a:r>
            <a:endParaRPr lang="en-US" dirty="0"/>
          </a:p>
        </p:txBody>
      </p:sp>
      <p:sp>
        <p:nvSpPr>
          <p:cNvPr id="3" name="Text Placeholder 2"/>
          <p:cNvSpPr>
            <a:spLocks noGrp="1"/>
          </p:cNvSpPr>
          <p:nvPr>
            <p:ph type="body" idx="1"/>
          </p:nvPr>
        </p:nvSpPr>
        <p:spPr>
          <a:xfrm>
            <a:off x="1941910" y="4354046"/>
            <a:ext cx="668654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5" name="Date Placeholder 3">
            <a:extLst>
              <a:ext uri="{FF2B5EF4-FFF2-40B4-BE49-F238E27FC236}">
                <a16:creationId xmlns:a16="http://schemas.microsoft.com/office/drawing/2014/main" id="{FB912818-6E21-4AEB-B3F1-9E338ECB633D}"/>
              </a:ext>
            </a:extLst>
          </p:cNvPr>
          <p:cNvSpPr>
            <a:spLocks noGrp="1"/>
          </p:cNvSpPr>
          <p:nvPr>
            <p:ph type="dt" sz="half" idx="10"/>
          </p:nvPr>
        </p:nvSpPr>
        <p:spPr/>
        <p:txBody>
          <a:bodyPr/>
          <a:lstStyle>
            <a:lvl1pPr>
              <a:defRPr/>
            </a:lvl1pPr>
          </a:lstStyle>
          <a:p>
            <a:pPr>
              <a:defRPr/>
            </a:pPr>
            <a:fld id="{956C62AB-652C-4DE0-9B27-1C900104FA0D}"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CF420AF8-608A-4898-9A33-B01CD2828AF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11D87A-72E0-4D6C-9EF0-F18E437C06FA}"/>
              </a:ext>
            </a:extLst>
          </p:cNvPr>
          <p:cNvSpPr>
            <a:spLocks noGrp="1"/>
          </p:cNvSpPr>
          <p:nvPr>
            <p:ph type="sldNum" sz="quarter" idx="12"/>
          </p:nvPr>
        </p:nvSpPr>
        <p:spPr>
          <a:xfrm>
            <a:off x="398463" y="3244850"/>
            <a:ext cx="585787" cy="365125"/>
          </a:xfrm>
        </p:spPr>
        <p:txBody>
          <a:bodyPr/>
          <a:lstStyle>
            <a:lvl1pPr>
              <a:defRPr/>
            </a:lvl1pPr>
          </a:lstStyle>
          <a:p>
            <a:pPr>
              <a:defRPr/>
            </a:pPr>
            <a:fld id="{73256037-055E-4655-9584-F8C5F41A938A}" type="slidenum">
              <a:rPr lang="en-US"/>
              <a:pPr>
                <a:defRPr/>
              </a:pPr>
              <a:t>‹nº›</a:t>
            </a:fld>
            <a:endParaRPr lang="en-US" dirty="0"/>
          </a:p>
        </p:txBody>
      </p:sp>
    </p:spTree>
    <p:extLst>
      <p:ext uri="{BB962C8B-B14F-4D97-AF65-F5344CB8AC3E}">
        <p14:creationId xmlns:p14="http://schemas.microsoft.com/office/powerpoint/2010/main" val="2579713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591AD0A3-F8B2-4CC9-BF38-6AE37668766E}"/>
              </a:ext>
            </a:extLst>
          </p:cNvPr>
          <p:cNvSpPr>
            <a:spLocks/>
          </p:cNvSpPr>
          <p:nvPr/>
        </p:nvSpPr>
        <p:spPr bwMode="auto">
          <a:xfrm flipV="1">
            <a:off x="-3175" y="31781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 name="TextBox 13">
            <a:extLst>
              <a:ext uri="{FF2B5EF4-FFF2-40B4-BE49-F238E27FC236}">
                <a16:creationId xmlns:a16="http://schemas.microsoft.com/office/drawing/2014/main" id="{F88F5CE5-EB83-49F3-A25B-3DC513CFA0E1}"/>
              </a:ext>
            </a:extLst>
          </p:cNvPr>
          <p:cNvSpPr txBox="1">
            <a:spLocks noChangeArrowheads="1"/>
          </p:cNvSpPr>
          <p:nvPr/>
        </p:nvSpPr>
        <p:spPr bwMode="auto">
          <a:xfrm>
            <a:off x="1851025"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pt-BR" sz="6000">
                <a:solidFill>
                  <a:schemeClr val="accent1"/>
                </a:solidFill>
                <a:latin typeface="Arial" panose="020B0604020202020204" pitchFamily="34" charset="0"/>
              </a:rPr>
              <a:t>“</a:t>
            </a:r>
          </a:p>
        </p:txBody>
      </p:sp>
      <p:sp>
        <p:nvSpPr>
          <p:cNvPr id="7" name="TextBox 14">
            <a:extLst>
              <a:ext uri="{FF2B5EF4-FFF2-40B4-BE49-F238E27FC236}">
                <a16:creationId xmlns:a16="http://schemas.microsoft.com/office/drawing/2014/main" id="{38AD8381-9C26-428B-9182-B997552A15D4}"/>
              </a:ext>
            </a:extLst>
          </p:cNvPr>
          <p:cNvSpPr txBox="1">
            <a:spLocks noChangeArrowheads="1"/>
          </p:cNvSpPr>
          <p:nvPr/>
        </p:nvSpPr>
        <p:spPr bwMode="auto">
          <a:xfrm>
            <a:off x="8335963"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pt-BR" sz="6000">
                <a:solidFill>
                  <a:schemeClr val="accent1"/>
                </a:solidFill>
                <a:latin typeface="Arial" panose="020B0604020202020204" pitchFamily="34" charset="0"/>
              </a:rPr>
              <a:t>”</a:t>
            </a:r>
          </a:p>
        </p:txBody>
      </p:sp>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3" name="Text Placeholder 2"/>
          <p:cNvSpPr>
            <a:spLocks noGrp="1"/>
          </p:cNvSpPr>
          <p:nvPr>
            <p:ph type="body" idx="1"/>
          </p:nvPr>
        </p:nvSpPr>
        <p:spPr>
          <a:xfrm>
            <a:off x="1941910" y="4354046"/>
            <a:ext cx="668654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8" name="Date Placeholder 3">
            <a:extLst>
              <a:ext uri="{FF2B5EF4-FFF2-40B4-BE49-F238E27FC236}">
                <a16:creationId xmlns:a16="http://schemas.microsoft.com/office/drawing/2014/main" id="{529DBE32-25C8-4092-80DB-D5B483B2F035}"/>
              </a:ext>
            </a:extLst>
          </p:cNvPr>
          <p:cNvSpPr>
            <a:spLocks noGrp="1"/>
          </p:cNvSpPr>
          <p:nvPr>
            <p:ph type="dt" sz="half" idx="14"/>
          </p:nvPr>
        </p:nvSpPr>
        <p:spPr/>
        <p:txBody>
          <a:bodyPr/>
          <a:lstStyle>
            <a:lvl1pPr>
              <a:defRPr/>
            </a:lvl1pPr>
          </a:lstStyle>
          <a:p>
            <a:pPr>
              <a:defRPr/>
            </a:pPr>
            <a:fld id="{0A80786F-4471-428D-9957-04114DC97B1B}" type="datetimeFigureOut">
              <a:rPr lang="en-US"/>
              <a:pPr>
                <a:defRPr/>
              </a:pPr>
              <a:t>9/10/2023</a:t>
            </a:fld>
            <a:endParaRPr lang="en-US" dirty="0"/>
          </a:p>
        </p:txBody>
      </p:sp>
      <p:sp>
        <p:nvSpPr>
          <p:cNvPr id="9" name="Footer Placeholder 4">
            <a:extLst>
              <a:ext uri="{FF2B5EF4-FFF2-40B4-BE49-F238E27FC236}">
                <a16:creationId xmlns:a16="http://schemas.microsoft.com/office/drawing/2014/main" id="{406A9284-E997-4094-918A-0AEF2BFB2291}"/>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85D1821D-8402-4A71-AF75-7A30C70BD94A}"/>
              </a:ext>
            </a:extLst>
          </p:cNvPr>
          <p:cNvSpPr>
            <a:spLocks noGrp="1"/>
          </p:cNvSpPr>
          <p:nvPr>
            <p:ph type="sldNum" sz="quarter" idx="16"/>
          </p:nvPr>
        </p:nvSpPr>
        <p:spPr>
          <a:xfrm>
            <a:off x="398463" y="3244850"/>
            <a:ext cx="585787" cy="365125"/>
          </a:xfrm>
        </p:spPr>
        <p:txBody>
          <a:bodyPr/>
          <a:lstStyle>
            <a:lvl1pPr>
              <a:defRPr/>
            </a:lvl1pPr>
          </a:lstStyle>
          <a:p>
            <a:pPr>
              <a:defRPr/>
            </a:pPr>
            <a:fld id="{FD27EADC-367C-4F37-AFA8-85FE8213C3D6}" type="slidenum">
              <a:rPr lang="en-US"/>
              <a:pPr>
                <a:defRPr/>
              </a:pPr>
              <a:t>‹nº›</a:t>
            </a:fld>
            <a:endParaRPr lang="en-US" dirty="0"/>
          </a:p>
        </p:txBody>
      </p:sp>
    </p:spTree>
    <p:extLst>
      <p:ext uri="{BB962C8B-B14F-4D97-AF65-F5344CB8AC3E}">
        <p14:creationId xmlns:p14="http://schemas.microsoft.com/office/powerpoint/2010/main" val="1340703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29A4601A-86D8-416D-92C2-029C76CCD78D}"/>
              </a:ext>
            </a:extLst>
          </p:cNvPr>
          <p:cNvSpPr>
            <a:spLocks/>
          </p:cNvSpPr>
          <p:nvPr/>
        </p:nvSpPr>
        <p:spPr bwMode="auto">
          <a:xfrm flipV="1">
            <a:off x="-3175" y="491172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pt-BR"/>
              <a:t>Clique para editar o título Mestre</a:t>
            </a:r>
            <a:endParaRPr lang="en-US" dirty="0"/>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6" name="Date Placeholder 4">
            <a:extLst>
              <a:ext uri="{FF2B5EF4-FFF2-40B4-BE49-F238E27FC236}">
                <a16:creationId xmlns:a16="http://schemas.microsoft.com/office/drawing/2014/main" id="{07E514E7-65D9-41BA-AA9D-24A4232DF458}"/>
              </a:ext>
            </a:extLst>
          </p:cNvPr>
          <p:cNvSpPr>
            <a:spLocks noGrp="1"/>
          </p:cNvSpPr>
          <p:nvPr>
            <p:ph type="dt" sz="half" idx="10"/>
          </p:nvPr>
        </p:nvSpPr>
        <p:spPr/>
        <p:txBody>
          <a:bodyPr/>
          <a:lstStyle>
            <a:lvl1pPr>
              <a:defRPr/>
            </a:lvl1pPr>
          </a:lstStyle>
          <a:p>
            <a:pPr>
              <a:defRPr/>
            </a:pPr>
            <a:fld id="{B27BE2EE-97D5-40C1-9B06-A1A03E2C0D85}"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702B234F-839B-4676-A031-8BCD424413F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E44F9F5A-9CC9-4EBC-8FD9-499EFF0FBB24}"/>
              </a:ext>
            </a:extLst>
          </p:cNvPr>
          <p:cNvSpPr>
            <a:spLocks noGrp="1"/>
          </p:cNvSpPr>
          <p:nvPr>
            <p:ph type="sldNum" sz="quarter" idx="12"/>
          </p:nvPr>
        </p:nvSpPr>
        <p:spPr>
          <a:xfrm>
            <a:off x="398463" y="4983163"/>
            <a:ext cx="585787" cy="365125"/>
          </a:xfrm>
        </p:spPr>
        <p:txBody>
          <a:bodyPr/>
          <a:lstStyle>
            <a:lvl1pPr>
              <a:defRPr/>
            </a:lvl1pPr>
          </a:lstStyle>
          <a:p>
            <a:pPr>
              <a:defRPr/>
            </a:pPr>
            <a:fld id="{29FB7914-F244-4BCA-A19B-F0A06C8272D3}" type="slidenum">
              <a:rPr lang="en-US"/>
              <a:pPr>
                <a:defRPr/>
              </a:pPr>
              <a:t>‹nº›</a:t>
            </a:fld>
            <a:endParaRPr lang="en-US" dirty="0"/>
          </a:p>
        </p:txBody>
      </p:sp>
    </p:spTree>
    <p:extLst>
      <p:ext uri="{BB962C8B-B14F-4D97-AF65-F5344CB8AC3E}">
        <p14:creationId xmlns:p14="http://schemas.microsoft.com/office/powerpoint/2010/main" val="37270346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4129146-7DD4-4F80-BBEE-DA7CD8640185}"/>
              </a:ext>
            </a:extLst>
          </p:cNvPr>
          <p:cNvSpPr>
            <a:spLocks/>
          </p:cNvSpPr>
          <p:nvPr/>
        </p:nvSpPr>
        <p:spPr bwMode="auto">
          <a:xfrm flipV="1">
            <a:off x="-3175" y="491172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 name="TextBox 16">
            <a:extLst>
              <a:ext uri="{FF2B5EF4-FFF2-40B4-BE49-F238E27FC236}">
                <a16:creationId xmlns:a16="http://schemas.microsoft.com/office/drawing/2014/main" id="{DED2A1CD-F45F-40D0-884A-FC888B1BDC2C}"/>
              </a:ext>
            </a:extLst>
          </p:cNvPr>
          <p:cNvSpPr txBox="1">
            <a:spLocks noChangeArrowheads="1"/>
          </p:cNvSpPr>
          <p:nvPr/>
        </p:nvSpPr>
        <p:spPr bwMode="auto">
          <a:xfrm>
            <a:off x="1851025"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pt-BR" sz="6000">
                <a:solidFill>
                  <a:schemeClr val="accent1"/>
                </a:solidFill>
                <a:latin typeface="Arial" panose="020B0604020202020204" pitchFamily="34" charset="0"/>
              </a:rPr>
              <a:t>“</a:t>
            </a:r>
          </a:p>
        </p:txBody>
      </p:sp>
      <p:sp>
        <p:nvSpPr>
          <p:cNvPr id="7" name="TextBox 17">
            <a:extLst>
              <a:ext uri="{FF2B5EF4-FFF2-40B4-BE49-F238E27FC236}">
                <a16:creationId xmlns:a16="http://schemas.microsoft.com/office/drawing/2014/main" id="{CF34CDBB-31AB-4E8F-8790-AAC82403207A}"/>
              </a:ext>
            </a:extLst>
          </p:cNvPr>
          <p:cNvSpPr txBox="1">
            <a:spLocks noChangeArrowheads="1"/>
          </p:cNvSpPr>
          <p:nvPr/>
        </p:nvSpPr>
        <p:spPr bwMode="auto">
          <a:xfrm>
            <a:off x="8335963"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pt-BR" sz="6000">
                <a:solidFill>
                  <a:schemeClr val="accent1"/>
                </a:solidFill>
                <a:latin typeface="Arial" panose="020B0604020202020204" pitchFamily="34" charset="0"/>
              </a:rPr>
              <a:t>”</a:t>
            </a:r>
          </a:p>
        </p:txBody>
      </p:sp>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8" name="Date Placeholder 4">
            <a:extLst>
              <a:ext uri="{FF2B5EF4-FFF2-40B4-BE49-F238E27FC236}">
                <a16:creationId xmlns:a16="http://schemas.microsoft.com/office/drawing/2014/main" id="{F0C6C0D7-FB95-4D74-9098-B9E7A23096F4}"/>
              </a:ext>
            </a:extLst>
          </p:cNvPr>
          <p:cNvSpPr>
            <a:spLocks noGrp="1"/>
          </p:cNvSpPr>
          <p:nvPr>
            <p:ph type="dt" sz="half" idx="14"/>
          </p:nvPr>
        </p:nvSpPr>
        <p:spPr/>
        <p:txBody>
          <a:bodyPr/>
          <a:lstStyle>
            <a:lvl1pPr>
              <a:defRPr/>
            </a:lvl1pPr>
          </a:lstStyle>
          <a:p>
            <a:pPr>
              <a:defRPr/>
            </a:pPr>
            <a:fld id="{45D06628-AC63-43AE-AA28-05BA1156D93F}" type="datetimeFigureOut">
              <a:rPr lang="en-US"/>
              <a:pPr>
                <a:defRPr/>
              </a:pPr>
              <a:t>9/10/2023</a:t>
            </a:fld>
            <a:endParaRPr lang="en-US" dirty="0"/>
          </a:p>
        </p:txBody>
      </p:sp>
      <p:sp>
        <p:nvSpPr>
          <p:cNvPr id="9" name="Footer Placeholder 5">
            <a:extLst>
              <a:ext uri="{FF2B5EF4-FFF2-40B4-BE49-F238E27FC236}">
                <a16:creationId xmlns:a16="http://schemas.microsoft.com/office/drawing/2014/main" id="{4DBEE019-8876-49DB-8120-17F8F0C38360}"/>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5500EAA7-2257-4843-82E3-88E9C290A20D}"/>
              </a:ext>
            </a:extLst>
          </p:cNvPr>
          <p:cNvSpPr>
            <a:spLocks noGrp="1"/>
          </p:cNvSpPr>
          <p:nvPr>
            <p:ph type="sldNum" sz="quarter" idx="16"/>
          </p:nvPr>
        </p:nvSpPr>
        <p:spPr>
          <a:xfrm>
            <a:off x="398463" y="4983163"/>
            <a:ext cx="585787" cy="365125"/>
          </a:xfrm>
        </p:spPr>
        <p:txBody>
          <a:bodyPr/>
          <a:lstStyle>
            <a:lvl1pPr>
              <a:defRPr/>
            </a:lvl1pPr>
          </a:lstStyle>
          <a:p>
            <a:pPr>
              <a:defRPr/>
            </a:pPr>
            <a:fld id="{3F64BE8E-0185-4647-BF3D-E1DD175F95E9}" type="slidenum">
              <a:rPr lang="en-US"/>
              <a:pPr>
                <a:defRPr/>
              </a:pPr>
              <a:t>‹nº›</a:t>
            </a:fld>
            <a:endParaRPr lang="en-US" dirty="0"/>
          </a:p>
        </p:txBody>
      </p:sp>
    </p:spTree>
    <p:extLst>
      <p:ext uri="{BB962C8B-B14F-4D97-AF65-F5344CB8AC3E}">
        <p14:creationId xmlns:p14="http://schemas.microsoft.com/office/powerpoint/2010/main" val="42721376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E5254F75-12EC-4EFA-A68B-94AA72EF2874}"/>
              </a:ext>
            </a:extLst>
          </p:cNvPr>
          <p:cNvSpPr>
            <a:spLocks/>
          </p:cNvSpPr>
          <p:nvPr/>
        </p:nvSpPr>
        <p:spPr bwMode="auto">
          <a:xfrm flipV="1">
            <a:off x="-3175" y="491172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pt-BR"/>
              <a:t>Clique para editar o título Mestre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6" name="Date Placeholder 4">
            <a:extLst>
              <a:ext uri="{FF2B5EF4-FFF2-40B4-BE49-F238E27FC236}">
                <a16:creationId xmlns:a16="http://schemas.microsoft.com/office/drawing/2014/main" id="{F66D02B6-0FBB-40FD-AFE6-7F60592CF7CD}"/>
              </a:ext>
            </a:extLst>
          </p:cNvPr>
          <p:cNvSpPr>
            <a:spLocks noGrp="1"/>
          </p:cNvSpPr>
          <p:nvPr>
            <p:ph type="dt" sz="half" idx="14"/>
          </p:nvPr>
        </p:nvSpPr>
        <p:spPr/>
        <p:txBody>
          <a:bodyPr/>
          <a:lstStyle>
            <a:lvl1pPr>
              <a:defRPr/>
            </a:lvl1pPr>
          </a:lstStyle>
          <a:p>
            <a:pPr>
              <a:defRPr/>
            </a:pPr>
            <a:fld id="{A30F39C6-E265-470D-9544-3B36479FA9A4}"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81E1D48D-A4EA-4E3A-9A79-1768905D6F87}"/>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08E6C69-D8C0-47E6-98D6-C7931B41885C}"/>
              </a:ext>
            </a:extLst>
          </p:cNvPr>
          <p:cNvSpPr>
            <a:spLocks noGrp="1"/>
          </p:cNvSpPr>
          <p:nvPr>
            <p:ph type="sldNum" sz="quarter" idx="16"/>
          </p:nvPr>
        </p:nvSpPr>
        <p:spPr>
          <a:xfrm>
            <a:off x="398463" y="4983163"/>
            <a:ext cx="585787" cy="365125"/>
          </a:xfrm>
        </p:spPr>
        <p:txBody>
          <a:bodyPr/>
          <a:lstStyle>
            <a:lvl1pPr>
              <a:defRPr/>
            </a:lvl1pPr>
          </a:lstStyle>
          <a:p>
            <a:pPr>
              <a:defRPr/>
            </a:pPr>
            <a:fld id="{EC40A9B2-3389-4527-8B48-6BD45634F4C4}" type="slidenum">
              <a:rPr lang="en-US"/>
              <a:pPr>
                <a:defRPr/>
              </a:pPr>
              <a:t>‹nº›</a:t>
            </a:fld>
            <a:endParaRPr lang="en-US" dirty="0"/>
          </a:p>
        </p:txBody>
      </p:sp>
    </p:spTree>
    <p:extLst>
      <p:ext uri="{BB962C8B-B14F-4D97-AF65-F5344CB8AC3E}">
        <p14:creationId xmlns:p14="http://schemas.microsoft.com/office/powerpoint/2010/main" val="1018275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026C28-EC1A-44B7-ABE6-0A8E1256E63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732FB8D-5D96-4737-8387-05AD6DA3792E}"/>
              </a:ext>
            </a:extLst>
          </p:cNvPr>
          <p:cNvSpPr>
            <a:spLocks noGrp="1"/>
          </p:cNvSpPr>
          <p:nvPr>
            <p:ph sz="half" idx="1"/>
          </p:nvPr>
        </p:nvSpPr>
        <p:spPr>
          <a:xfrm>
            <a:off x="457200" y="1905000"/>
            <a:ext cx="4038600" cy="41148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C515F1B-5316-4224-872B-4F0CFFB01D52}"/>
              </a:ext>
            </a:extLst>
          </p:cNvPr>
          <p:cNvSpPr>
            <a:spLocks noGrp="1"/>
          </p:cNvSpPr>
          <p:nvPr>
            <p:ph sz="half" idx="2"/>
          </p:nvPr>
        </p:nvSpPr>
        <p:spPr>
          <a:xfrm>
            <a:off x="4648200" y="1905000"/>
            <a:ext cx="4038600" cy="41148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a:extLst>
              <a:ext uri="{FF2B5EF4-FFF2-40B4-BE49-F238E27FC236}">
                <a16:creationId xmlns:a16="http://schemas.microsoft.com/office/drawing/2014/main" id="{0710E2E8-19E8-44A8-86AF-0CFCDF499C4F}"/>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a:extLst>
              <a:ext uri="{FF2B5EF4-FFF2-40B4-BE49-F238E27FC236}">
                <a16:creationId xmlns:a16="http://schemas.microsoft.com/office/drawing/2014/main" id="{9A608200-8529-4980-A41F-359597C8ACF2}"/>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a:extLst>
              <a:ext uri="{FF2B5EF4-FFF2-40B4-BE49-F238E27FC236}">
                <a16:creationId xmlns:a16="http://schemas.microsoft.com/office/drawing/2014/main" id="{AFA93642-53D1-4B66-930A-7797D6F68558}"/>
              </a:ext>
            </a:extLst>
          </p:cNvPr>
          <p:cNvSpPr>
            <a:spLocks noGrp="1" noChangeArrowheads="1"/>
          </p:cNvSpPr>
          <p:nvPr>
            <p:ph type="sldNum" sz="quarter" idx="12"/>
          </p:nvPr>
        </p:nvSpPr>
        <p:spPr>
          <a:ln/>
        </p:spPr>
        <p:txBody>
          <a:bodyPr/>
          <a:lstStyle>
            <a:lvl1pPr>
              <a:defRPr/>
            </a:lvl1pPr>
          </a:lstStyle>
          <a:p>
            <a:pPr>
              <a:defRPr/>
            </a:pPr>
            <a:fld id="{8AAB2846-E9A7-4DA9-96B0-74CADED672A3}" type="slidenum">
              <a:rPr lang="pt-BR" altLang="pt-BR"/>
              <a:pPr>
                <a:defRPr/>
              </a:pPr>
              <a:t>‹nº›</a:t>
            </a:fld>
            <a:endParaRPr lang="pt-BR" altLang="pt-BR"/>
          </a:p>
        </p:txBody>
      </p:sp>
    </p:spTree>
    <p:extLst>
      <p:ext uri="{BB962C8B-B14F-4D97-AF65-F5344CB8AC3E}">
        <p14:creationId xmlns:p14="http://schemas.microsoft.com/office/powerpoint/2010/main" val="20767354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A2C77662-CCC0-4FBE-946C-58C64A8E6A29}"/>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E31CC328-E166-4953-9134-13619206CD4E}"/>
              </a:ext>
            </a:extLst>
          </p:cNvPr>
          <p:cNvSpPr>
            <a:spLocks noGrp="1"/>
          </p:cNvSpPr>
          <p:nvPr>
            <p:ph type="dt" sz="half" idx="10"/>
          </p:nvPr>
        </p:nvSpPr>
        <p:spPr/>
        <p:txBody>
          <a:bodyPr/>
          <a:lstStyle>
            <a:lvl1pPr>
              <a:defRPr/>
            </a:lvl1pPr>
          </a:lstStyle>
          <a:p>
            <a:pPr>
              <a:defRPr/>
            </a:pPr>
            <a:fld id="{40B77F45-0FCE-4218-8025-E35DBFAF071A}"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0FC53FA0-D398-427F-9C17-1666585798C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FBDC377-E9AD-4FBD-9AEE-B3FF66EA2812}"/>
              </a:ext>
            </a:extLst>
          </p:cNvPr>
          <p:cNvSpPr>
            <a:spLocks noGrp="1"/>
          </p:cNvSpPr>
          <p:nvPr>
            <p:ph type="sldNum" sz="quarter" idx="12"/>
          </p:nvPr>
        </p:nvSpPr>
        <p:spPr/>
        <p:txBody>
          <a:bodyPr/>
          <a:lstStyle>
            <a:lvl1pPr>
              <a:defRPr/>
            </a:lvl1pPr>
          </a:lstStyle>
          <a:p>
            <a:pPr>
              <a:defRPr/>
            </a:pPr>
            <a:fld id="{3DEE2F10-65DD-4E96-9F37-2CDD66C527E2}" type="slidenum">
              <a:rPr lang="en-US"/>
              <a:pPr>
                <a:defRPr/>
              </a:pPr>
              <a:t>‹nº›</a:t>
            </a:fld>
            <a:endParaRPr lang="en-US" dirty="0"/>
          </a:p>
        </p:txBody>
      </p:sp>
    </p:spTree>
    <p:extLst>
      <p:ext uri="{BB962C8B-B14F-4D97-AF65-F5344CB8AC3E}">
        <p14:creationId xmlns:p14="http://schemas.microsoft.com/office/powerpoint/2010/main" val="12663820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EF5565DF-6074-432D-9854-FD366956A8E5}"/>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Vertical Title 1"/>
          <p:cNvSpPr>
            <a:spLocks noGrp="1"/>
          </p:cNvSpPr>
          <p:nvPr>
            <p:ph type="title" orient="vert"/>
          </p:nvPr>
        </p:nvSpPr>
        <p:spPr>
          <a:xfrm>
            <a:off x="6971109" y="627406"/>
            <a:ext cx="16557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C4A3BB06-723A-4C43-9EA4-37A683F109CC}"/>
              </a:ext>
            </a:extLst>
          </p:cNvPr>
          <p:cNvSpPr>
            <a:spLocks noGrp="1"/>
          </p:cNvSpPr>
          <p:nvPr>
            <p:ph type="dt" sz="half" idx="10"/>
          </p:nvPr>
        </p:nvSpPr>
        <p:spPr/>
        <p:txBody>
          <a:bodyPr/>
          <a:lstStyle>
            <a:lvl1pPr>
              <a:defRPr/>
            </a:lvl1pPr>
          </a:lstStyle>
          <a:p>
            <a:pPr>
              <a:defRPr/>
            </a:pPr>
            <a:fld id="{DC267D60-381F-48FC-9108-A85B51C62A01}"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92B8B7BE-5622-4C5B-9B26-AF0E18D6D4E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803C565-6007-49D1-8E6D-044DE173BF11}"/>
              </a:ext>
            </a:extLst>
          </p:cNvPr>
          <p:cNvSpPr>
            <a:spLocks noGrp="1"/>
          </p:cNvSpPr>
          <p:nvPr>
            <p:ph type="sldNum" sz="quarter" idx="12"/>
          </p:nvPr>
        </p:nvSpPr>
        <p:spPr/>
        <p:txBody>
          <a:bodyPr/>
          <a:lstStyle>
            <a:lvl1pPr>
              <a:defRPr/>
            </a:lvl1pPr>
          </a:lstStyle>
          <a:p>
            <a:pPr>
              <a:defRPr/>
            </a:pPr>
            <a:fld id="{7CC8461B-F8D2-4675-8E5B-946C060B1CD1}" type="slidenum">
              <a:rPr lang="en-US"/>
              <a:pPr>
                <a:defRPr/>
              </a:pPr>
              <a:t>‹nº›</a:t>
            </a:fld>
            <a:endParaRPr lang="en-US" dirty="0"/>
          </a:p>
        </p:txBody>
      </p:sp>
    </p:spTree>
    <p:extLst>
      <p:ext uri="{BB962C8B-B14F-4D97-AF65-F5344CB8AC3E}">
        <p14:creationId xmlns:p14="http://schemas.microsoft.com/office/powerpoint/2010/main" val="12936777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Slide de título">
    <p:bg>
      <p:bgPr>
        <a:solidFill>
          <a:schemeClr val="bg1"/>
        </a:solidFill>
        <a:effectLst/>
      </p:bgPr>
    </p:bg>
    <p:spTree>
      <p:nvGrpSpPr>
        <p:cNvPr id="1" name=""/>
        <p:cNvGrpSpPr/>
        <p:nvPr/>
      </p:nvGrpSpPr>
      <p:grpSpPr>
        <a:xfrm>
          <a:off x="0" y="0"/>
          <a:ext cx="0" cy="0"/>
          <a:chOff x="0" y="0"/>
          <a:chExt cx="0" cy="0"/>
        </a:xfrm>
      </p:grpSpPr>
      <p:grpSp>
        <p:nvGrpSpPr>
          <p:cNvPr id="4" name="Grupo 9">
            <a:extLst>
              <a:ext uri="{FF2B5EF4-FFF2-40B4-BE49-F238E27FC236}">
                <a16:creationId xmlns:a16="http://schemas.microsoft.com/office/drawing/2014/main" id="{3E22B411-F44B-4341-BF11-13E2BD85F42F}"/>
              </a:ext>
            </a:extLst>
          </p:cNvPr>
          <p:cNvGrpSpPr>
            <a:grpSpLocks/>
          </p:cNvGrpSpPr>
          <p:nvPr/>
        </p:nvGrpSpPr>
        <p:grpSpPr bwMode="auto">
          <a:xfrm>
            <a:off x="0" y="6208713"/>
            <a:ext cx="9144000" cy="649287"/>
            <a:chOff x="0" y="6208894"/>
            <a:chExt cx="12192000" cy="649106"/>
          </a:xfrm>
        </p:grpSpPr>
        <p:sp>
          <p:nvSpPr>
            <p:cNvPr id="5" name="Retângulo 4">
              <a:extLst>
                <a:ext uri="{FF2B5EF4-FFF2-40B4-BE49-F238E27FC236}">
                  <a16:creationId xmlns:a16="http://schemas.microsoft.com/office/drawing/2014/main" id="{DF506C52-ADFB-4F5A-850D-4892C8E257CA}"/>
                </a:ext>
              </a:extLst>
            </p:cNvPr>
            <p:cNvSpPr/>
            <p:nvPr/>
          </p:nvSpPr>
          <p:spPr>
            <a:xfrm>
              <a:off x="2117" y="6220003"/>
              <a:ext cx="12189883" cy="637997"/>
            </a:xfrm>
            <a:prstGeom prst="rect">
              <a:avLst/>
            </a:prstGeom>
            <a:ln>
              <a:noFill/>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endParaRPr lang="pt-BR" dirty="0"/>
            </a:p>
          </p:txBody>
        </p:sp>
        <p:cxnSp>
          <p:nvCxnSpPr>
            <p:cNvPr id="6" name="Conector reto 5">
              <a:extLst>
                <a:ext uri="{FF2B5EF4-FFF2-40B4-BE49-F238E27FC236}">
                  <a16:creationId xmlns:a16="http://schemas.microsoft.com/office/drawing/2014/main" id="{89C34496-046B-48B7-ADC9-E16EB24BA7AA}"/>
                </a:ext>
              </a:extLst>
            </p:cNvPr>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7" name="Conector reto 6">
            <a:extLst>
              <a:ext uri="{FF2B5EF4-FFF2-40B4-BE49-F238E27FC236}">
                <a16:creationId xmlns:a16="http://schemas.microsoft.com/office/drawing/2014/main" id="{36AD0DD9-24F1-418A-B8D4-078D9B24B925}"/>
              </a:ext>
            </a:extLst>
          </p:cNvPr>
          <p:cNvCxnSpPr/>
          <p:nvPr userDrawn="1"/>
        </p:nvCxnSpPr>
        <p:spPr>
          <a:xfrm flipV="1">
            <a:off x="1588" y="5937250"/>
            <a:ext cx="6350"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DF265339-E04A-4866-96B7-448EA73F928A}"/>
              </a:ext>
            </a:extLst>
          </p:cNvPr>
          <p:cNvCxnSpPr/>
          <p:nvPr userDrawn="1"/>
        </p:nvCxnSpPr>
        <p:spPr>
          <a:xfrm flipV="1">
            <a:off x="1588" y="5937250"/>
            <a:ext cx="6350" cy="63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ítulo 8"/>
          <p:cNvSpPr>
            <a:spLocks noGrp="1"/>
          </p:cNvSpPr>
          <p:nvPr>
            <p:ph type="ctrTitle"/>
          </p:nvPr>
        </p:nvSpPr>
        <p:spPr>
          <a:xfrm>
            <a:off x="533400" y="1371600"/>
            <a:ext cx="7851648" cy="1828800"/>
          </a:xfrm>
          <a:ln>
            <a:noFill/>
          </a:ln>
        </p:spPr>
        <p:txBody>
          <a:bodyPr tIns="0" rIns="18288">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tx2"/>
                </a:solidFill>
                <a:effectLst/>
                <a:latin typeface="+mj-lt"/>
                <a:ea typeface="+mj-ea"/>
                <a:cs typeface="+mj-cs"/>
              </a:defRPr>
            </a:lvl1pPr>
          </a:lstStyle>
          <a:p>
            <a:r>
              <a:rPr lang="pt-BR"/>
              <a:t>Clique para editar o título Mestre</a:t>
            </a:r>
            <a:endParaRPr lang="pt-BR" dirty="0"/>
          </a:p>
        </p:txBody>
      </p:sp>
      <p:sp>
        <p:nvSpPr>
          <p:cNvPr id="17" name="Subtítulo 16"/>
          <p:cNvSpPr>
            <a:spLocks noGrp="1"/>
          </p:cNvSpPr>
          <p:nvPr>
            <p:ph type="subTitle" idx="1"/>
          </p:nvPr>
        </p:nvSpPr>
        <p:spPr>
          <a:xfrm>
            <a:off x="533400" y="3228536"/>
            <a:ext cx="7854696"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pt-BR"/>
              <a:t>Clique para editar o estilo do subtítulo Mestre</a:t>
            </a:r>
            <a:endParaRPr lang="pt-BR" dirty="0"/>
          </a:p>
        </p:txBody>
      </p:sp>
      <p:sp>
        <p:nvSpPr>
          <p:cNvPr id="10" name="Espaço reservado para data 29">
            <a:extLst>
              <a:ext uri="{FF2B5EF4-FFF2-40B4-BE49-F238E27FC236}">
                <a16:creationId xmlns:a16="http://schemas.microsoft.com/office/drawing/2014/main" id="{B3659370-A5BE-490C-B6D1-2F18777DBAFF}"/>
              </a:ext>
            </a:extLst>
          </p:cNvPr>
          <p:cNvSpPr>
            <a:spLocks noGrp="1"/>
          </p:cNvSpPr>
          <p:nvPr>
            <p:ph type="dt" sz="half" idx="10"/>
          </p:nvPr>
        </p:nvSpPr>
        <p:spPr/>
        <p:txBody>
          <a:bodyPr/>
          <a:lstStyle>
            <a:lvl1pPr>
              <a:defRPr/>
            </a:lvl1pPr>
          </a:lstStyle>
          <a:p>
            <a:pPr>
              <a:defRPr/>
            </a:pPr>
            <a:fld id="{375019F9-CD9B-4B23-A6BF-2073F59985EC}" type="datetime1">
              <a:rPr lang="pt-BR"/>
              <a:pPr>
                <a:defRPr/>
              </a:pPr>
              <a:t>10/09/2023</a:t>
            </a:fld>
            <a:endParaRPr lang="pt-BR" dirty="0"/>
          </a:p>
        </p:txBody>
      </p:sp>
      <p:sp>
        <p:nvSpPr>
          <p:cNvPr id="11" name="Espaço reservado para rodapé 18">
            <a:extLst>
              <a:ext uri="{FF2B5EF4-FFF2-40B4-BE49-F238E27FC236}">
                <a16:creationId xmlns:a16="http://schemas.microsoft.com/office/drawing/2014/main" id="{DDF1965B-E724-4775-B976-6AECE74FB96D}"/>
              </a:ext>
            </a:extLst>
          </p:cNvPr>
          <p:cNvSpPr>
            <a:spLocks noGrp="1"/>
          </p:cNvSpPr>
          <p:nvPr>
            <p:ph type="ftr" sz="quarter" idx="11"/>
          </p:nvPr>
        </p:nvSpPr>
        <p:spPr/>
        <p:txBody>
          <a:bodyPr/>
          <a:lstStyle>
            <a:lvl1pPr>
              <a:defRPr/>
            </a:lvl1pPr>
          </a:lstStyle>
          <a:p>
            <a:pPr>
              <a:defRPr/>
            </a:pPr>
            <a:r>
              <a:rPr lang="pt-BR"/>
              <a:t>Adicionar um rodapé</a:t>
            </a:r>
          </a:p>
        </p:txBody>
      </p:sp>
      <p:sp>
        <p:nvSpPr>
          <p:cNvPr id="12" name="Espaço reservado para o número do slide 26">
            <a:extLst>
              <a:ext uri="{FF2B5EF4-FFF2-40B4-BE49-F238E27FC236}">
                <a16:creationId xmlns:a16="http://schemas.microsoft.com/office/drawing/2014/main" id="{08E65176-8A9E-47BB-A8B0-2400245918F9}"/>
              </a:ext>
            </a:extLst>
          </p:cNvPr>
          <p:cNvSpPr>
            <a:spLocks noGrp="1"/>
          </p:cNvSpPr>
          <p:nvPr>
            <p:ph type="sldNum" sz="quarter" idx="12"/>
          </p:nvPr>
        </p:nvSpPr>
        <p:spPr/>
        <p:txBody>
          <a:bodyPr/>
          <a:lstStyle>
            <a:lvl1pPr>
              <a:defRPr/>
            </a:lvl1pPr>
          </a:lstStyle>
          <a:p>
            <a:pPr>
              <a:defRPr/>
            </a:pPr>
            <a:fld id="{1ECFDEB5-9A36-4AC2-A2DB-F11F4AEB2088}" type="slidenum">
              <a:rPr lang="pt-BR"/>
              <a:pPr>
                <a:defRPr/>
              </a:pPr>
              <a:t>‹nº›</a:t>
            </a:fld>
            <a:endParaRPr lang="pt-BR" dirty="0"/>
          </a:p>
        </p:txBody>
      </p:sp>
    </p:spTree>
    <p:extLst>
      <p:ext uri="{BB962C8B-B14F-4D97-AF65-F5344CB8AC3E}">
        <p14:creationId xmlns:p14="http://schemas.microsoft.com/office/powerpoint/2010/main" val="3389084303"/>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pt-BR" dirty="0"/>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data 9">
            <a:extLst>
              <a:ext uri="{FF2B5EF4-FFF2-40B4-BE49-F238E27FC236}">
                <a16:creationId xmlns:a16="http://schemas.microsoft.com/office/drawing/2014/main" id="{B09B8283-F594-4C22-9B19-038DD3305D0A}"/>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5" name="Espaço reservado para rodapé 21">
            <a:extLst>
              <a:ext uri="{FF2B5EF4-FFF2-40B4-BE49-F238E27FC236}">
                <a16:creationId xmlns:a16="http://schemas.microsoft.com/office/drawing/2014/main" id="{C8FB580C-5CCC-49FC-9788-DC171B894B11}"/>
              </a:ext>
            </a:extLst>
          </p:cNvPr>
          <p:cNvSpPr>
            <a:spLocks noGrp="1"/>
          </p:cNvSpPr>
          <p:nvPr>
            <p:ph type="ftr" sz="quarter" idx="11"/>
          </p:nvPr>
        </p:nvSpPr>
        <p:spPr/>
        <p:txBody>
          <a:bodyPr/>
          <a:lstStyle>
            <a:lvl1pPr>
              <a:defRPr/>
            </a:lvl1pPr>
          </a:lstStyle>
          <a:p>
            <a:pPr>
              <a:defRPr/>
            </a:pPr>
            <a:r>
              <a:rPr lang="pt-BR"/>
              <a:t>Adicionar um rodapé</a:t>
            </a:r>
          </a:p>
        </p:txBody>
      </p:sp>
      <p:sp>
        <p:nvSpPr>
          <p:cNvPr id="6" name="Espaço reservado para o número do slide 17">
            <a:extLst>
              <a:ext uri="{FF2B5EF4-FFF2-40B4-BE49-F238E27FC236}">
                <a16:creationId xmlns:a16="http://schemas.microsoft.com/office/drawing/2014/main" id="{CADDE7D8-4A34-408F-9882-9BF06DDFE33D}"/>
              </a:ext>
            </a:extLst>
          </p:cNvPr>
          <p:cNvSpPr>
            <a:spLocks noGrp="1"/>
          </p:cNvSpPr>
          <p:nvPr>
            <p:ph type="sldNum" sz="quarter" idx="12"/>
          </p:nvPr>
        </p:nvSpPr>
        <p:spPr/>
        <p:txBody>
          <a:bodyPr/>
          <a:lstStyle>
            <a:lvl1pPr>
              <a:defRPr/>
            </a:lvl1pPr>
          </a:lstStyle>
          <a:p>
            <a:pPr>
              <a:defRPr/>
            </a:pPr>
            <a:fld id="{2B996685-1317-4C4F-B83B-231C97335757}" type="slidenum">
              <a:rPr lang="pt-BR"/>
              <a:pPr>
                <a:defRPr/>
              </a:pPr>
              <a:t>‹nº›</a:t>
            </a:fld>
            <a:endParaRPr lang="pt-BR" dirty="0"/>
          </a:p>
        </p:txBody>
      </p:sp>
    </p:spTree>
    <p:extLst>
      <p:ext uri="{BB962C8B-B14F-4D97-AF65-F5344CB8AC3E}">
        <p14:creationId xmlns:p14="http://schemas.microsoft.com/office/powerpoint/2010/main" val="3708068769"/>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tx2"/>
                </a:solidFill>
                <a:effectLst/>
                <a:latin typeface="+mj-lt"/>
                <a:ea typeface="+mj-ea"/>
                <a:cs typeface="+mj-cs"/>
              </a:defRPr>
            </a:lvl1pPr>
          </a:lstStyle>
          <a:p>
            <a:r>
              <a:rPr lang="pt-BR"/>
              <a:t>Clique para editar o título Mestre</a:t>
            </a:r>
            <a:endParaRPr lang="pt-BR" dirty="0"/>
          </a:p>
        </p:txBody>
      </p:sp>
      <p:sp>
        <p:nvSpPr>
          <p:cNvPr id="3" name="Espaço reservado para texto 2"/>
          <p:cNvSpPr>
            <a:spLocks noGrp="1"/>
          </p:cNvSpPr>
          <p:nvPr>
            <p:ph type="body" idx="1"/>
          </p:nvPr>
        </p:nvSpPr>
        <p:spPr>
          <a:xfrm>
            <a:off x="530352" y="2704664"/>
            <a:ext cx="7772400" cy="1509712"/>
          </a:xfrm>
        </p:spPr>
        <p:txBody>
          <a:bodyPr lIns="45720" rIns="45720"/>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pt-BR"/>
              <a:t>Editar estilos de texto Mestre</a:t>
            </a:r>
          </a:p>
        </p:txBody>
      </p:sp>
      <p:sp>
        <p:nvSpPr>
          <p:cNvPr id="4" name="Espaço reservado para data 9">
            <a:extLst>
              <a:ext uri="{FF2B5EF4-FFF2-40B4-BE49-F238E27FC236}">
                <a16:creationId xmlns:a16="http://schemas.microsoft.com/office/drawing/2014/main" id="{C44151F7-6887-4FCD-8CFD-BB177B85706B}"/>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5" name="Espaço reservado para rodapé 21">
            <a:extLst>
              <a:ext uri="{FF2B5EF4-FFF2-40B4-BE49-F238E27FC236}">
                <a16:creationId xmlns:a16="http://schemas.microsoft.com/office/drawing/2014/main" id="{345A1FB6-E5E7-425B-91A7-22A618E4C093}"/>
              </a:ext>
            </a:extLst>
          </p:cNvPr>
          <p:cNvSpPr>
            <a:spLocks noGrp="1"/>
          </p:cNvSpPr>
          <p:nvPr>
            <p:ph type="ftr" sz="quarter" idx="11"/>
          </p:nvPr>
        </p:nvSpPr>
        <p:spPr/>
        <p:txBody>
          <a:bodyPr/>
          <a:lstStyle>
            <a:lvl1pPr>
              <a:defRPr/>
            </a:lvl1pPr>
          </a:lstStyle>
          <a:p>
            <a:pPr>
              <a:defRPr/>
            </a:pPr>
            <a:r>
              <a:rPr lang="pt-BR"/>
              <a:t>Adicionar um rodapé</a:t>
            </a:r>
          </a:p>
        </p:txBody>
      </p:sp>
      <p:sp>
        <p:nvSpPr>
          <p:cNvPr id="6" name="Espaço reservado para o número do slide 17">
            <a:extLst>
              <a:ext uri="{FF2B5EF4-FFF2-40B4-BE49-F238E27FC236}">
                <a16:creationId xmlns:a16="http://schemas.microsoft.com/office/drawing/2014/main" id="{3651A233-845D-4DD3-9439-E70853B6A922}"/>
              </a:ext>
            </a:extLst>
          </p:cNvPr>
          <p:cNvSpPr>
            <a:spLocks noGrp="1"/>
          </p:cNvSpPr>
          <p:nvPr>
            <p:ph type="sldNum" sz="quarter" idx="12"/>
          </p:nvPr>
        </p:nvSpPr>
        <p:spPr/>
        <p:txBody>
          <a:bodyPr/>
          <a:lstStyle>
            <a:lvl1pPr>
              <a:defRPr/>
            </a:lvl1pPr>
          </a:lstStyle>
          <a:p>
            <a:pPr>
              <a:defRPr/>
            </a:pPr>
            <a:fld id="{DD13308A-9A2E-4469-8E5C-FF5580FDC5C6}" type="slidenum">
              <a:rPr lang="pt-BR"/>
              <a:pPr>
                <a:defRPr/>
              </a:pPr>
              <a:t>‹nº›</a:t>
            </a:fld>
            <a:endParaRPr lang="pt-BR" dirty="0"/>
          </a:p>
        </p:txBody>
      </p:sp>
    </p:spTree>
    <p:extLst>
      <p:ext uri="{BB962C8B-B14F-4D97-AF65-F5344CB8AC3E}">
        <p14:creationId xmlns:p14="http://schemas.microsoft.com/office/powerpoint/2010/main" val="3912986731"/>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lang="pt-BR"/>
              <a:t>Clique para editar o título Mestre</a:t>
            </a:r>
            <a:endParaRPr lang="pt-BR" dirty="0"/>
          </a:p>
        </p:txBody>
      </p:sp>
      <p:sp>
        <p:nvSpPr>
          <p:cNvPr id="3" name="Espaço reservado para conteúdo 2"/>
          <p:cNvSpPr>
            <a:spLocks noGrp="1"/>
          </p:cNvSpPr>
          <p:nvPr>
            <p:ph sz="half" idx="1"/>
          </p:nvPr>
        </p:nvSpPr>
        <p:spPr>
          <a:xfrm>
            <a:off x="457200" y="1920085"/>
            <a:ext cx="4038600" cy="4434840"/>
          </a:xfrm>
        </p:spPr>
        <p:txBody>
          <a:bodyPr/>
          <a:lstStyle>
            <a:lvl1pPr>
              <a:defRPr sz="1950"/>
            </a:lvl1pPr>
            <a:lvl2pPr>
              <a:defRPr sz="1800"/>
            </a:lvl2pPr>
            <a:lvl3pPr>
              <a:defRPr sz="1500"/>
            </a:lvl3pPr>
            <a:lvl4pPr>
              <a:defRPr sz="1350"/>
            </a:lvl4pPr>
            <a:lvl5pPr>
              <a:defRPr sz="135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conteúdo 3"/>
          <p:cNvSpPr>
            <a:spLocks noGrp="1"/>
          </p:cNvSpPr>
          <p:nvPr>
            <p:ph sz="half" idx="2"/>
          </p:nvPr>
        </p:nvSpPr>
        <p:spPr>
          <a:xfrm>
            <a:off x="4648200" y="1920085"/>
            <a:ext cx="4038600" cy="4434840"/>
          </a:xfrm>
        </p:spPr>
        <p:txBody>
          <a:bodyPr/>
          <a:lstStyle>
            <a:lvl1pPr>
              <a:defRPr sz="1950"/>
            </a:lvl1pPr>
            <a:lvl2pPr>
              <a:defRPr sz="1800"/>
            </a:lvl2pPr>
            <a:lvl3pPr>
              <a:defRPr sz="1500"/>
            </a:lvl3pPr>
            <a:lvl4pPr>
              <a:defRPr sz="1350"/>
            </a:lvl4pPr>
            <a:lvl5pPr>
              <a:defRPr sz="135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5" name="Espaço reservado para data 9">
            <a:extLst>
              <a:ext uri="{FF2B5EF4-FFF2-40B4-BE49-F238E27FC236}">
                <a16:creationId xmlns:a16="http://schemas.microsoft.com/office/drawing/2014/main" id="{7F1C4502-3DF7-4695-9ABD-F8160C9D3F92}"/>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6" name="Espaço reservado para rodapé 21">
            <a:extLst>
              <a:ext uri="{FF2B5EF4-FFF2-40B4-BE49-F238E27FC236}">
                <a16:creationId xmlns:a16="http://schemas.microsoft.com/office/drawing/2014/main" id="{936EA3B2-2F0D-454C-8500-DC380E7C101B}"/>
              </a:ext>
            </a:extLst>
          </p:cNvPr>
          <p:cNvSpPr>
            <a:spLocks noGrp="1"/>
          </p:cNvSpPr>
          <p:nvPr>
            <p:ph type="ftr" sz="quarter" idx="11"/>
          </p:nvPr>
        </p:nvSpPr>
        <p:spPr/>
        <p:txBody>
          <a:bodyPr/>
          <a:lstStyle>
            <a:lvl1pPr>
              <a:defRPr/>
            </a:lvl1pPr>
          </a:lstStyle>
          <a:p>
            <a:pPr>
              <a:defRPr/>
            </a:pPr>
            <a:r>
              <a:rPr lang="pt-BR"/>
              <a:t>Adicionar um rodapé</a:t>
            </a:r>
          </a:p>
        </p:txBody>
      </p:sp>
      <p:sp>
        <p:nvSpPr>
          <p:cNvPr id="7" name="Espaço reservado para o número do slide 17">
            <a:extLst>
              <a:ext uri="{FF2B5EF4-FFF2-40B4-BE49-F238E27FC236}">
                <a16:creationId xmlns:a16="http://schemas.microsoft.com/office/drawing/2014/main" id="{9C624243-903D-432A-8DC0-C3CEAA2F0355}"/>
              </a:ext>
            </a:extLst>
          </p:cNvPr>
          <p:cNvSpPr>
            <a:spLocks noGrp="1"/>
          </p:cNvSpPr>
          <p:nvPr>
            <p:ph type="sldNum" sz="quarter" idx="12"/>
          </p:nvPr>
        </p:nvSpPr>
        <p:spPr/>
        <p:txBody>
          <a:bodyPr/>
          <a:lstStyle>
            <a:lvl1pPr>
              <a:defRPr/>
            </a:lvl1pPr>
          </a:lstStyle>
          <a:p>
            <a:pPr>
              <a:defRPr/>
            </a:pPr>
            <a:fld id="{CA2A74B6-BE95-40CB-8EDF-5FDA234EC83A}" type="slidenum">
              <a:rPr lang="pt-BR"/>
              <a:pPr>
                <a:defRPr/>
              </a:pPr>
              <a:t>‹nº›</a:t>
            </a:fld>
            <a:endParaRPr lang="pt-BR" dirty="0"/>
          </a:p>
        </p:txBody>
      </p:sp>
    </p:spTree>
    <p:extLst>
      <p:ext uri="{BB962C8B-B14F-4D97-AF65-F5344CB8AC3E}">
        <p14:creationId xmlns:p14="http://schemas.microsoft.com/office/powerpoint/2010/main" val="201883930"/>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lvl1pPr>
              <a:defRPr/>
            </a:lvl1pPr>
          </a:lstStyle>
          <a:p>
            <a:r>
              <a:rPr lang="pt-BR"/>
              <a:t>Clique para editar o título Mestre</a:t>
            </a:r>
            <a:endParaRPr lang="pt-BR" dirty="0"/>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a:r>
              <a:rPr lang="pt-BR"/>
              <a:t>Editar estilos de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texto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a:r>
              <a:rPr lang="pt-BR"/>
              <a:t>Editar estilos de texto Mestre</a:t>
            </a:r>
          </a:p>
        </p:txBody>
      </p:sp>
      <p:sp>
        <p:nvSpPr>
          <p:cNvPr id="6" name="Espaço reservado para conteúdo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7" name="Espaço reservado para data 9">
            <a:extLst>
              <a:ext uri="{FF2B5EF4-FFF2-40B4-BE49-F238E27FC236}">
                <a16:creationId xmlns:a16="http://schemas.microsoft.com/office/drawing/2014/main" id="{50E10416-E654-49CD-83D8-4285E59BF85E}"/>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8" name="Espaço reservado para rodapé 21">
            <a:extLst>
              <a:ext uri="{FF2B5EF4-FFF2-40B4-BE49-F238E27FC236}">
                <a16:creationId xmlns:a16="http://schemas.microsoft.com/office/drawing/2014/main" id="{3C143D16-4EF2-40D6-A36B-B1366B68394D}"/>
              </a:ext>
            </a:extLst>
          </p:cNvPr>
          <p:cNvSpPr>
            <a:spLocks noGrp="1"/>
          </p:cNvSpPr>
          <p:nvPr>
            <p:ph type="ftr" sz="quarter" idx="11"/>
          </p:nvPr>
        </p:nvSpPr>
        <p:spPr/>
        <p:txBody>
          <a:bodyPr/>
          <a:lstStyle>
            <a:lvl1pPr>
              <a:defRPr/>
            </a:lvl1pPr>
          </a:lstStyle>
          <a:p>
            <a:pPr>
              <a:defRPr/>
            </a:pPr>
            <a:r>
              <a:rPr lang="pt-BR"/>
              <a:t>Adicionar um rodapé</a:t>
            </a:r>
          </a:p>
        </p:txBody>
      </p:sp>
      <p:sp>
        <p:nvSpPr>
          <p:cNvPr id="9" name="Espaço reservado para o número do slide 17">
            <a:extLst>
              <a:ext uri="{FF2B5EF4-FFF2-40B4-BE49-F238E27FC236}">
                <a16:creationId xmlns:a16="http://schemas.microsoft.com/office/drawing/2014/main" id="{83C847C9-C932-43AA-B43F-47D91A2F63CB}"/>
              </a:ext>
            </a:extLst>
          </p:cNvPr>
          <p:cNvSpPr>
            <a:spLocks noGrp="1"/>
          </p:cNvSpPr>
          <p:nvPr>
            <p:ph type="sldNum" sz="quarter" idx="12"/>
          </p:nvPr>
        </p:nvSpPr>
        <p:spPr/>
        <p:txBody>
          <a:bodyPr/>
          <a:lstStyle>
            <a:lvl1pPr>
              <a:defRPr/>
            </a:lvl1pPr>
          </a:lstStyle>
          <a:p>
            <a:pPr>
              <a:defRPr/>
            </a:pPr>
            <a:fld id="{9F4F96D9-9B14-4EAF-B138-8801D7AF2B35}" type="slidenum">
              <a:rPr lang="pt-BR"/>
              <a:pPr>
                <a:defRPr/>
              </a:pPr>
              <a:t>‹nº›</a:t>
            </a:fld>
            <a:endParaRPr lang="pt-BR" dirty="0"/>
          </a:p>
        </p:txBody>
      </p:sp>
    </p:spTree>
    <p:extLst>
      <p:ext uri="{BB962C8B-B14F-4D97-AF65-F5344CB8AC3E}">
        <p14:creationId xmlns:p14="http://schemas.microsoft.com/office/powerpoint/2010/main" val="2253579736"/>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lang="pt-BR"/>
              <a:t>Clique para editar o título Mestre</a:t>
            </a:r>
            <a:endParaRPr lang="pt-BR" dirty="0"/>
          </a:p>
        </p:txBody>
      </p:sp>
      <p:sp>
        <p:nvSpPr>
          <p:cNvPr id="3" name="Espaço reservado para data 9">
            <a:extLst>
              <a:ext uri="{FF2B5EF4-FFF2-40B4-BE49-F238E27FC236}">
                <a16:creationId xmlns:a16="http://schemas.microsoft.com/office/drawing/2014/main" id="{4EA67B8B-787C-433B-AEE3-A9B4A7CC56CF}"/>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4" name="Espaço reservado para rodapé 21">
            <a:extLst>
              <a:ext uri="{FF2B5EF4-FFF2-40B4-BE49-F238E27FC236}">
                <a16:creationId xmlns:a16="http://schemas.microsoft.com/office/drawing/2014/main" id="{5AACA504-EFE0-4765-9D11-A3637AC37A92}"/>
              </a:ext>
            </a:extLst>
          </p:cNvPr>
          <p:cNvSpPr>
            <a:spLocks noGrp="1"/>
          </p:cNvSpPr>
          <p:nvPr>
            <p:ph type="ftr" sz="quarter" idx="11"/>
          </p:nvPr>
        </p:nvSpPr>
        <p:spPr/>
        <p:txBody>
          <a:bodyPr/>
          <a:lstStyle>
            <a:lvl1pPr>
              <a:defRPr/>
            </a:lvl1pPr>
          </a:lstStyle>
          <a:p>
            <a:pPr>
              <a:defRPr/>
            </a:pPr>
            <a:r>
              <a:rPr lang="pt-BR"/>
              <a:t>Adicionar um rodapé</a:t>
            </a:r>
          </a:p>
        </p:txBody>
      </p:sp>
      <p:sp>
        <p:nvSpPr>
          <p:cNvPr id="5" name="Espaço reservado para o número do slide 17">
            <a:extLst>
              <a:ext uri="{FF2B5EF4-FFF2-40B4-BE49-F238E27FC236}">
                <a16:creationId xmlns:a16="http://schemas.microsoft.com/office/drawing/2014/main" id="{F1F6A686-C893-474A-A89D-BAB3127BFF38}"/>
              </a:ext>
            </a:extLst>
          </p:cNvPr>
          <p:cNvSpPr>
            <a:spLocks noGrp="1"/>
          </p:cNvSpPr>
          <p:nvPr>
            <p:ph type="sldNum" sz="quarter" idx="12"/>
          </p:nvPr>
        </p:nvSpPr>
        <p:spPr/>
        <p:txBody>
          <a:bodyPr/>
          <a:lstStyle>
            <a:lvl1pPr>
              <a:defRPr/>
            </a:lvl1pPr>
          </a:lstStyle>
          <a:p>
            <a:pPr>
              <a:defRPr/>
            </a:pPr>
            <a:fld id="{D2673A12-611D-4C7D-B786-33DAEBDCD87C}" type="slidenum">
              <a:rPr lang="pt-BR"/>
              <a:pPr>
                <a:defRPr/>
              </a:pPr>
              <a:t>‹nº›</a:t>
            </a:fld>
            <a:endParaRPr lang="pt-BR" dirty="0"/>
          </a:p>
        </p:txBody>
      </p:sp>
    </p:spTree>
    <p:extLst>
      <p:ext uri="{BB962C8B-B14F-4D97-AF65-F5344CB8AC3E}">
        <p14:creationId xmlns:p14="http://schemas.microsoft.com/office/powerpoint/2010/main" val="320570129"/>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9">
            <a:extLst>
              <a:ext uri="{FF2B5EF4-FFF2-40B4-BE49-F238E27FC236}">
                <a16:creationId xmlns:a16="http://schemas.microsoft.com/office/drawing/2014/main" id="{021FCF31-D1DE-4801-82D6-5B01B4299048}"/>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3" name="Espaço reservado para rodapé 21">
            <a:extLst>
              <a:ext uri="{FF2B5EF4-FFF2-40B4-BE49-F238E27FC236}">
                <a16:creationId xmlns:a16="http://schemas.microsoft.com/office/drawing/2014/main" id="{AD957B5C-FCD2-4104-93A7-487BA0F7B734}"/>
              </a:ext>
            </a:extLst>
          </p:cNvPr>
          <p:cNvSpPr>
            <a:spLocks noGrp="1"/>
          </p:cNvSpPr>
          <p:nvPr>
            <p:ph type="ftr" sz="quarter" idx="11"/>
          </p:nvPr>
        </p:nvSpPr>
        <p:spPr/>
        <p:txBody>
          <a:bodyPr/>
          <a:lstStyle>
            <a:lvl1pPr>
              <a:defRPr/>
            </a:lvl1pPr>
          </a:lstStyle>
          <a:p>
            <a:pPr>
              <a:defRPr/>
            </a:pPr>
            <a:r>
              <a:rPr lang="pt-BR"/>
              <a:t>Adicionar um rodapé</a:t>
            </a:r>
          </a:p>
        </p:txBody>
      </p:sp>
      <p:sp>
        <p:nvSpPr>
          <p:cNvPr id="4" name="Espaço reservado para o número do slide 17">
            <a:extLst>
              <a:ext uri="{FF2B5EF4-FFF2-40B4-BE49-F238E27FC236}">
                <a16:creationId xmlns:a16="http://schemas.microsoft.com/office/drawing/2014/main" id="{1612F1C4-AAC4-4C88-BC29-D1CFBC5D3A65}"/>
              </a:ext>
            </a:extLst>
          </p:cNvPr>
          <p:cNvSpPr>
            <a:spLocks noGrp="1"/>
          </p:cNvSpPr>
          <p:nvPr>
            <p:ph type="sldNum" sz="quarter" idx="12"/>
          </p:nvPr>
        </p:nvSpPr>
        <p:spPr/>
        <p:txBody>
          <a:bodyPr/>
          <a:lstStyle>
            <a:lvl1pPr>
              <a:defRPr/>
            </a:lvl1pPr>
          </a:lstStyle>
          <a:p>
            <a:pPr>
              <a:defRPr/>
            </a:pPr>
            <a:fld id="{346D345E-7624-43E0-ABBA-DC2173DEC785}" type="slidenum">
              <a:rPr lang="pt-BR"/>
              <a:pPr>
                <a:defRPr/>
              </a:pPr>
              <a:t>‹nº›</a:t>
            </a:fld>
            <a:endParaRPr lang="pt-BR" dirty="0"/>
          </a:p>
        </p:txBody>
      </p:sp>
    </p:spTree>
    <p:extLst>
      <p:ext uri="{BB962C8B-B14F-4D97-AF65-F5344CB8AC3E}">
        <p14:creationId xmlns:p14="http://schemas.microsoft.com/office/powerpoint/2010/main" val="3761412790"/>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a:noAutofit/>
          </a:bodyPr>
          <a:lstStyle>
            <a:lvl1pPr algn="l" rtl="0">
              <a:spcBef>
                <a:spcPct val="0"/>
              </a:spcBef>
              <a:buNone/>
              <a:defRPr sz="1950" b="0">
                <a:ln>
                  <a:noFill/>
                </a:ln>
                <a:solidFill>
                  <a:schemeClr val="tx2"/>
                </a:solidFill>
                <a:effectLst/>
                <a:latin typeface="+mj-lt"/>
                <a:ea typeface="+mj-ea"/>
                <a:cs typeface="+mj-cs"/>
              </a:defRPr>
            </a:lvl1pPr>
          </a:lstStyle>
          <a:p>
            <a:r>
              <a:rPr lang="pt-BR"/>
              <a:t>Clique para editar o título Mestre</a:t>
            </a:r>
            <a:endParaRPr lang="pt-BR" dirty="0"/>
          </a:p>
        </p:txBody>
      </p:sp>
      <p:sp>
        <p:nvSpPr>
          <p:cNvPr id="4" name="Espaço reservado para conteúdo 3"/>
          <p:cNvSpPr>
            <a:spLocks noGrp="1"/>
          </p:cNvSpPr>
          <p:nvPr>
            <p:ph sz="half" idx="1"/>
          </p:nvPr>
        </p:nvSpPr>
        <p:spPr>
          <a:xfrm>
            <a:off x="3575050" y="1676400"/>
            <a:ext cx="5111750" cy="4572000"/>
          </a:xfrm>
        </p:spPr>
        <p:txBody>
          <a:bodyPr tIns="0"/>
          <a:lstStyle>
            <a:lvl1pPr>
              <a:defRPr sz="2100"/>
            </a:lvl1pPr>
            <a:lvl2pPr>
              <a:defRPr sz="1950"/>
            </a:lvl2pPr>
            <a:lvl3pPr>
              <a:defRPr sz="1800"/>
            </a:lvl3pPr>
            <a:lvl4pPr>
              <a:defRPr sz="1500"/>
            </a:lvl4pPr>
            <a:lvl5pPr>
              <a:defRPr sz="135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a:r>
              <a:rPr lang="pt-BR"/>
              <a:t>Editar estilos de texto Mestre</a:t>
            </a:r>
          </a:p>
        </p:txBody>
      </p:sp>
      <p:sp>
        <p:nvSpPr>
          <p:cNvPr id="5" name="Espaço reservado para data 9">
            <a:extLst>
              <a:ext uri="{FF2B5EF4-FFF2-40B4-BE49-F238E27FC236}">
                <a16:creationId xmlns:a16="http://schemas.microsoft.com/office/drawing/2014/main" id="{C9582CAF-B1BB-4871-9B0C-9FEA70588960}"/>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6" name="Espaço reservado para rodapé 21">
            <a:extLst>
              <a:ext uri="{FF2B5EF4-FFF2-40B4-BE49-F238E27FC236}">
                <a16:creationId xmlns:a16="http://schemas.microsoft.com/office/drawing/2014/main" id="{BA666B3A-5889-43D7-A34D-7D7CE83956D2}"/>
              </a:ext>
            </a:extLst>
          </p:cNvPr>
          <p:cNvSpPr>
            <a:spLocks noGrp="1"/>
          </p:cNvSpPr>
          <p:nvPr>
            <p:ph type="ftr" sz="quarter" idx="11"/>
          </p:nvPr>
        </p:nvSpPr>
        <p:spPr/>
        <p:txBody>
          <a:bodyPr/>
          <a:lstStyle>
            <a:lvl1pPr>
              <a:defRPr/>
            </a:lvl1pPr>
          </a:lstStyle>
          <a:p>
            <a:pPr>
              <a:defRPr/>
            </a:pPr>
            <a:r>
              <a:rPr lang="pt-BR"/>
              <a:t>Adicionar um rodapé</a:t>
            </a:r>
          </a:p>
        </p:txBody>
      </p:sp>
      <p:sp>
        <p:nvSpPr>
          <p:cNvPr id="7" name="Espaço reservado para o número do slide 17">
            <a:extLst>
              <a:ext uri="{FF2B5EF4-FFF2-40B4-BE49-F238E27FC236}">
                <a16:creationId xmlns:a16="http://schemas.microsoft.com/office/drawing/2014/main" id="{4EA872FD-685A-4C5A-BA09-6FF109F78559}"/>
              </a:ext>
            </a:extLst>
          </p:cNvPr>
          <p:cNvSpPr>
            <a:spLocks noGrp="1"/>
          </p:cNvSpPr>
          <p:nvPr>
            <p:ph type="sldNum" sz="quarter" idx="12"/>
          </p:nvPr>
        </p:nvSpPr>
        <p:spPr/>
        <p:txBody>
          <a:bodyPr/>
          <a:lstStyle>
            <a:lvl1pPr>
              <a:defRPr/>
            </a:lvl1pPr>
          </a:lstStyle>
          <a:p>
            <a:pPr>
              <a:defRPr/>
            </a:pPr>
            <a:fld id="{09402A31-3A0D-4EBA-B6D2-512B2024D189}" type="slidenum">
              <a:rPr lang="pt-BR"/>
              <a:pPr>
                <a:defRPr/>
              </a:pPr>
              <a:t>‹nº›</a:t>
            </a:fld>
            <a:endParaRPr lang="pt-BR" dirty="0"/>
          </a:p>
        </p:txBody>
      </p:sp>
    </p:spTree>
    <p:extLst>
      <p:ext uri="{BB962C8B-B14F-4D97-AF65-F5344CB8AC3E}">
        <p14:creationId xmlns:p14="http://schemas.microsoft.com/office/powerpoint/2010/main" val="20900869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87E97-9E8A-43A5-99FB-448C1F2E559A}"/>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002C110-7B11-4632-AD08-2F29B518468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5EFB45CF-F69A-4C0F-9ABE-13B0E3C2BDED}"/>
              </a:ext>
            </a:extLst>
          </p:cNvPr>
          <p:cNvSpPr>
            <a:spLocks noGrp="1"/>
          </p:cNvSpPr>
          <p:nvPr>
            <p:ph sz="half" idx="2"/>
          </p:nvPr>
        </p:nvSpPr>
        <p:spPr>
          <a:xfrm>
            <a:off x="630238" y="2505075"/>
            <a:ext cx="386873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8A192883-8B9E-483F-83D8-06A539792EB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EFE8E152-C933-4F30-B64B-C46246090874}"/>
              </a:ext>
            </a:extLst>
          </p:cNvPr>
          <p:cNvSpPr>
            <a:spLocks noGrp="1"/>
          </p:cNvSpPr>
          <p:nvPr>
            <p:ph sz="quarter" idx="4"/>
          </p:nvPr>
        </p:nvSpPr>
        <p:spPr>
          <a:xfrm>
            <a:off x="4629150" y="2505075"/>
            <a:ext cx="38877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a:extLst>
              <a:ext uri="{FF2B5EF4-FFF2-40B4-BE49-F238E27FC236}">
                <a16:creationId xmlns:a16="http://schemas.microsoft.com/office/drawing/2014/main" id="{E18DD89A-1132-4C0C-895A-549CAF4C073B}"/>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8" name="Rectangle 5">
            <a:extLst>
              <a:ext uri="{FF2B5EF4-FFF2-40B4-BE49-F238E27FC236}">
                <a16:creationId xmlns:a16="http://schemas.microsoft.com/office/drawing/2014/main" id="{9E6BF349-7B41-476B-A776-4A5C10C07128}"/>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9" name="Rectangle 6">
            <a:extLst>
              <a:ext uri="{FF2B5EF4-FFF2-40B4-BE49-F238E27FC236}">
                <a16:creationId xmlns:a16="http://schemas.microsoft.com/office/drawing/2014/main" id="{5CD42E63-48EE-4AE2-A5F0-85A75263ADBC}"/>
              </a:ext>
            </a:extLst>
          </p:cNvPr>
          <p:cNvSpPr>
            <a:spLocks noGrp="1" noChangeArrowheads="1"/>
          </p:cNvSpPr>
          <p:nvPr>
            <p:ph type="sldNum" sz="quarter" idx="12"/>
          </p:nvPr>
        </p:nvSpPr>
        <p:spPr>
          <a:ln/>
        </p:spPr>
        <p:txBody>
          <a:bodyPr/>
          <a:lstStyle>
            <a:lvl1pPr>
              <a:defRPr/>
            </a:lvl1pPr>
          </a:lstStyle>
          <a:p>
            <a:pPr>
              <a:defRPr/>
            </a:pPr>
            <a:fld id="{463F9D01-2004-437B-84BD-0DEBE4026719}" type="slidenum">
              <a:rPr lang="pt-BR" altLang="pt-BR"/>
              <a:pPr>
                <a:defRPr/>
              </a:pPr>
              <a:t>‹nº›</a:t>
            </a:fld>
            <a:endParaRPr lang="pt-BR" altLang="pt-BR"/>
          </a:p>
        </p:txBody>
      </p:sp>
    </p:spTree>
    <p:extLst>
      <p:ext uri="{BB962C8B-B14F-4D97-AF65-F5344CB8AC3E}">
        <p14:creationId xmlns:p14="http://schemas.microsoft.com/office/powerpoint/2010/main" val="1155552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5" name="Retângulo com canto único de recorte arredondado">
            <a:extLst>
              <a:ext uri="{FF2B5EF4-FFF2-40B4-BE49-F238E27FC236}">
                <a16:creationId xmlns:a16="http://schemas.microsoft.com/office/drawing/2014/main" id="{4D09D01B-0F25-411F-8A36-9562F30E0349}"/>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pt-BR" sz="1350" dirty="0"/>
          </a:p>
        </p:txBody>
      </p:sp>
      <p:sp>
        <p:nvSpPr>
          <p:cNvPr id="6" name="Triângulo reto 11">
            <a:extLst>
              <a:ext uri="{FF2B5EF4-FFF2-40B4-BE49-F238E27FC236}">
                <a16:creationId xmlns:a16="http://schemas.microsoft.com/office/drawing/2014/main" id="{53E72A48-1F22-4F0E-AFBA-7255D99D3258}"/>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pt-BR" sz="1350" dirty="0"/>
          </a:p>
        </p:txBody>
      </p:sp>
      <p:sp>
        <p:nvSpPr>
          <p:cNvPr id="7" name="Forma livre 9">
            <a:extLst>
              <a:ext uri="{FF2B5EF4-FFF2-40B4-BE49-F238E27FC236}">
                <a16:creationId xmlns:a16="http://schemas.microsoft.com/office/drawing/2014/main" id="{E4BA1864-2B7F-4526-B002-1B860FB83B7E}"/>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68580" tIns="34290" rIns="68580" bIns="34290"/>
          <a:lstStyle/>
          <a:p>
            <a:pPr eaLnBrk="1" hangingPunct="1">
              <a:defRPr/>
            </a:pPr>
            <a:endParaRPr lang="pt-BR" sz="1350" dirty="0">
              <a:latin typeface="+mn-lt"/>
            </a:endParaRPr>
          </a:p>
        </p:txBody>
      </p:sp>
      <p:sp>
        <p:nvSpPr>
          <p:cNvPr id="8" name="Forma livre 10">
            <a:extLst>
              <a:ext uri="{FF2B5EF4-FFF2-40B4-BE49-F238E27FC236}">
                <a16:creationId xmlns:a16="http://schemas.microsoft.com/office/drawing/2014/main" id="{272D3DA3-84E8-40A6-827E-2BC6A7731AC0}"/>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68580" tIns="34290" rIns="68580" bIns="34290"/>
          <a:lstStyle/>
          <a:p>
            <a:pPr eaLnBrk="1" hangingPunct="1">
              <a:defRPr/>
            </a:pPr>
            <a:endParaRPr lang="pt-BR" sz="1350" dirty="0">
              <a:latin typeface="+mn-lt"/>
            </a:endParaRPr>
          </a:p>
        </p:txBody>
      </p:sp>
      <p:sp>
        <p:nvSpPr>
          <p:cNvPr id="2" name="Título 1"/>
          <p:cNvSpPr>
            <a:spLocks noGrp="1"/>
          </p:cNvSpPr>
          <p:nvPr>
            <p:ph type="title"/>
          </p:nvPr>
        </p:nvSpPr>
        <p:spPr>
          <a:xfrm>
            <a:off x="609600" y="1176998"/>
            <a:ext cx="2212848" cy="1582621"/>
          </a:xfrm>
        </p:spPr>
        <p:txBody>
          <a:bodyPr lIns="45720" rIns="45720" bIns="45720"/>
          <a:lstStyle>
            <a:lvl1pPr algn="l">
              <a:buNone/>
              <a:defRPr sz="1500" b="1">
                <a:solidFill>
                  <a:schemeClr val="tx2"/>
                </a:solidFill>
              </a:defRPr>
            </a:lvl1pPr>
          </a:lstStyle>
          <a:p>
            <a:r>
              <a:rPr lang="pt-BR"/>
              <a:t>Clique para editar o título Mestre</a:t>
            </a:r>
            <a:endParaRPr lang="pt-BR" dirty="0"/>
          </a:p>
        </p:txBody>
      </p:sp>
      <p:sp>
        <p:nvSpPr>
          <p:cNvPr id="3" name="Espaço reservado para imagem 2" descr="Um espaço reservado vazio para adicionar uma imagem. Clique no espaço reservado e selecione a imagem que você deseja adicionar"/>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rtlCol="0">
            <a:normAutofit/>
          </a:bodyPr>
          <a:lstStyle>
            <a:lvl1pPr marL="0" indent="0">
              <a:buNone/>
              <a:defRPr sz="2400"/>
            </a:lvl1pPr>
          </a:lstStyle>
          <a:p>
            <a:pPr lvl="0"/>
            <a:r>
              <a:rPr lang="pt-BR" noProof="0" dirty="0"/>
              <a:t>Clique no ícone para adicionar uma imagem</a:t>
            </a:r>
          </a:p>
        </p:txBody>
      </p:sp>
      <p:sp>
        <p:nvSpPr>
          <p:cNvPr id="4" name="Espaço reservado para texto 3"/>
          <p:cNvSpPr>
            <a:spLocks noGrp="1"/>
          </p:cNvSpPr>
          <p:nvPr>
            <p:ph type="body" sz="half" idx="2"/>
          </p:nvPr>
        </p:nvSpPr>
        <p:spPr>
          <a:xfrm>
            <a:off x="609600" y="2828785"/>
            <a:ext cx="2209800" cy="2179320"/>
          </a:xfrm>
        </p:spPr>
        <p:txBody>
          <a:bodyPr lIns="64008" rIns="45720"/>
          <a:lstStyle>
            <a:lvl1pPr marL="0" indent="0" algn="l">
              <a:spcBef>
                <a:spcPts val="188"/>
              </a:spcBef>
              <a:buFontTx/>
              <a:buNone/>
              <a:defRPr sz="975"/>
            </a:lvl1pPr>
            <a:lvl2pPr>
              <a:defRPr sz="900"/>
            </a:lvl2pPr>
            <a:lvl3pPr>
              <a:defRPr sz="750"/>
            </a:lvl3pPr>
            <a:lvl4pPr>
              <a:defRPr sz="675"/>
            </a:lvl4pPr>
            <a:lvl5pPr>
              <a:defRPr sz="675"/>
            </a:lvl5pPr>
          </a:lstStyle>
          <a:p>
            <a:pPr lvl="0"/>
            <a:r>
              <a:rPr lang="pt-BR"/>
              <a:t>Editar estilos de texto Mestre</a:t>
            </a:r>
          </a:p>
        </p:txBody>
      </p:sp>
      <p:sp>
        <p:nvSpPr>
          <p:cNvPr id="9" name="Espaço reservado para data 4">
            <a:extLst>
              <a:ext uri="{FF2B5EF4-FFF2-40B4-BE49-F238E27FC236}">
                <a16:creationId xmlns:a16="http://schemas.microsoft.com/office/drawing/2014/main" id="{FF3757FD-F10D-43EC-9AC9-B7CC9CC708C3}"/>
              </a:ext>
            </a:extLst>
          </p:cNvPr>
          <p:cNvSpPr>
            <a:spLocks noGrp="1"/>
          </p:cNvSpPr>
          <p:nvPr>
            <p:ph type="dt" sz="half" idx="10"/>
          </p:nvPr>
        </p:nvSpPr>
        <p:spPr/>
        <p:txBody>
          <a:bodyPr/>
          <a:lstStyle>
            <a:lvl1pPr>
              <a:defRPr/>
            </a:lvl1pPr>
          </a:lstStyle>
          <a:p>
            <a:pPr>
              <a:defRPr/>
            </a:pPr>
            <a:fld id="{667CADFA-5F1D-4AFA-A0E2-AD771F26F693}" type="datetime1">
              <a:rPr lang="pt-BR"/>
              <a:pPr>
                <a:defRPr/>
              </a:pPr>
              <a:t>10/09/2023</a:t>
            </a:fld>
            <a:endParaRPr lang="pt-BR" dirty="0"/>
          </a:p>
        </p:txBody>
      </p:sp>
      <p:sp>
        <p:nvSpPr>
          <p:cNvPr id="10" name="Espaço reservado para rodapé 5">
            <a:extLst>
              <a:ext uri="{FF2B5EF4-FFF2-40B4-BE49-F238E27FC236}">
                <a16:creationId xmlns:a16="http://schemas.microsoft.com/office/drawing/2014/main" id="{FFEE2A0E-4DB8-46C4-8705-CBCC86E924FC}"/>
              </a:ext>
            </a:extLst>
          </p:cNvPr>
          <p:cNvSpPr>
            <a:spLocks noGrp="1"/>
          </p:cNvSpPr>
          <p:nvPr>
            <p:ph type="ftr" sz="quarter" idx="11"/>
          </p:nvPr>
        </p:nvSpPr>
        <p:spPr/>
        <p:txBody>
          <a:bodyPr/>
          <a:lstStyle>
            <a:lvl1pPr>
              <a:defRPr/>
            </a:lvl1pPr>
          </a:lstStyle>
          <a:p>
            <a:pPr>
              <a:defRPr/>
            </a:pPr>
            <a:r>
              <a:rPr lang="pt-BR"/>
              <a:t>Adicionar um rodapé</a:t>
            </a:r>
          </a:p>
        </p:txBody>
      </p:sp>
      <p:sp>
        <p:nvSpPr>
          <p:cNvPr id="11" name="Espaço reservado para o número do slide 6">
            <a:extLst>
              <a:ext uri="{FF2B5EF4-FFF2-40B4-BE49-F238E27FC236}">
                <a16:creationId xmlns:a16="http://schemas.microsoft.com/office/drawing/2014/main" id="{C34CF024-A501-4A1A-A709-58123C6FAC89}"/>
              </a:ext>
            </a:extLst>
          </p:cNvPr>
          <p:cNvSpPr>
            <a:spLocks noGrp="1"/>
          </p:cNvSpPr>
          <p:nvPr>
            <p:ph type="sldNum" sz="quarter" idx="12"/>
          </p:nvPr>
        </p:nvSpPr>
        <p:spPr>
          <a:xfrm>
            <a:off x="8077200" y="6356350"/>
            <a:ext cx="609600" cy="365125"/>
          </a:xfrm>
        </p:spPr>
        <p:txBody>
          <a:bodyPr/>
          <a:lstStyle>
            <a:lvl1pPr>
              <a:defRPr/>
            </a:lvl1pPr>
          </a:lstStyle>
          <a:p>
            <a:pPr>
              <a:defRPr/>
            </a:pPr>
            <a:fld id="{CC792307-34DE-4854-9C4B-27FC360E11F9}" type="slidenum">
              <a:rPr lang="pt-BR"/>
              <a:pPr>
                <a:defRPr/>
              </a:pPr>
              <a:t>‹nº›</a:t>
            </a:fld>
            <a:endParaRPr lang="pt-BR" dirty="0"/>
          </a:p>
        </p:txBody>
      </p:sp>
    </p:spTree>
    <p:extLst>
      <p:ext uri="{BB962C8B-B14F-4D97-AF65-F5344CB8AC3E}">
        <p14:creationId xmlns:p14="http://schemas.microsoft.com/office/powerpoint/2010/main" val="1570475489"/>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pt-BR" dirty="0"/>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data 9">
            <a:extLst>
              <a:ext uri="{FF2B5EF4-FFF2-40B4-BE49-F238E27FC236}">
                <a16:creationId xmlns:a16="http://schemas.microsoft.com/office/drawing/2014/main" id="{CF715825-A799-4077-818B-CBECE926957D}"/>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5" name="Espaço reservado para rodapé 21">
            <a:extLst>
              <a:ext uri="{FF2B5EF4-FFF2-40B4-BE49-F238E27FC236}">
                <a16:creationId xmlns:a16="http://schemas.microsoft.com/office/drawing/2014/main" id="{5E7D5609-6794-490A-BC38-F05311B43872}"/>
              </a:ext>
            </a:extLst>
          </p:cNvPr>
          <p:cNvSpPr>
            <a:spLocks noGrp="1"/>
          </p:cNvSpPr>
          <p:nvPr>
            <p:ph type="ftr" sz="quarter" idx="11"/>
          </p:nvPr>
        </p:nvSpPr>
        <p:spPr/>
        <p:txBody>
          <a:bodyPr/>
          <a:lstStyle>
            <a:lvl1pPr>
              <a:defRPr/>
            </a:lvl1pPr>
          </a:lstStyle>
          <a:p>
            <a:pPr>
              <a:defRPr/>
            </a:pPr>
            <a:r>
              <a:rPr lang="pt-BR"/>
              <a:t>Adicionar um rodapé</a:t>
            </a:r>
          </a:p>
        </p:txBody>
      </p:sp>
      <p:sp>
        <p:nvSpPr>
          <p:cNvPr id="6" name="Espaço reservado para o número do slide 17">
            <a:extLst>
              <a:ext uri="{FF2B5EF4-FFF2-40B4-BE49-F238E27FC236}">
                <a16:creationId xmlns:a16="http://schemas.microsoft.com/office/drawing/2014/main" id="{D3ADE40A-7D94-4960-96E4-7A4BF5FF22B6}"/>
              </a:ext>
            </a:extLst>
          </p:cNvPr>
          <p:cNvSpPr>
            <a:spLocks noGrp="1"/>
          </p:cNvSpPr>
          <p:nvPr>
            <p:ph type="sldNum" sz="quarter" idx="12"/>
          </p:nvPr>
        </p:nvSpPr>
        <p:spPr/>
        <p:txBody>
          <a:bodyPr/>
          <a:lstStyle>
            <a:lvl1pPr>
              <a:defRPr/>
            </a:lvl1pPr>
          </a:lstStyle>
          <a:p>
            <a:pPr>
              <a:defRPr/>
            </a:pPr>
            <a:fld id="{DA71D28A-D74C-43D9-BF7B-AAF207DC888E}" type="slidenum">
              <a:rPr lang="pt-BR"/>
              <a:pPr>
                <a:defRPr/>
              </a:pPr>
              <a:t>‹nº›</a:t>
            </a:fld>
            <a:endParaRPr lang="pt-BR" dirty="0"/>
          </a:p>
        </p:txBody>
      </p:sp>
    </p:spTree>
    <p:extLst>
      <p:ext uri="{BB962C8B-B14F-4D97-AF65-F5344CB8AC3E}">
        <p14:creationId xmlns:p14="http://schemas.microsoft.com/office/powerpoint/2010/main" val="4247607843"/>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2"/>
            <a:ext cx="2057400" cy="5211763"/>
          </a:xfrm>
        </p:spPr>
        <p:txBody>
          <a:bodyPr vert="eaVert"/>
          <a:lstStyle/>
          <a:p>
            <a:r>
              <a:rPr lang="pt-BR"/>
              <a:t>Clique para editar o título Mestre</a:t>
            </a:r>
            <a:endParaRPr lang="pt-BR" dirty="0"/>
          </a:p>
        </p:txBody>
      </p:sp>
      <p:sp>
        <p:nvSpPr>
          <p:cNvPr id="3" name="Espaço reservado para texto vertical 2"/>
          <p:cNvSpPr>
            <a:spLocks noGrp="1"/>
          </p:cNvSpPr>
          <p:nvPr>
            <p:ph type="body" orient="vert" idx="1"/>
          </p:nvPr>
        </p:nvSpPr>
        <p:spPr>
          <a:xfrm>
            <a:off x="457200" y="914402"/>
            <a:ext cx="6019800" cy="5211763"/>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data 9">
            <a:extLst>
              <a:ext uri="{FF2B5EF4-FFF2-40B4-BE49-F238E27FC236}">
                <a16:creationId xmlns:a16="http://schemas.microsoft.com/office/drawing/2014/main" id="{55226F75-5982-49C6-880A-3E5AC4372E81}"/>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5" name="Espaço reservado para rodapé 21">
            <a:extLst>
              <a:ext uri="{FF2B5EF4-FFF2-40B4-BE49-F238E27FC236}">
                <a16:creationId xmlns:a16="http://schemas.microsoft.com/office/drawing/2014/main" id="{D471954E-C5F5-40A7-9DFB-00F282AD534C}"/>
              </a:ext>
            </a:extLst>
          </p:cNvPr>
          <p:cNvSpPr>
            <a:spLocks noGrp="1"/>
          </p:cNvSpPr>
          <p:nvPr>
            <p:ph type="ftr" sz="quarter" idx="11"/>
          </p:nvPr>
        </p:nvSpPr>
        <p:spPr/>
        <p:txBody>
          <a:bodyPr/>
          <a:lstStyle>
            <a:lvl1pPr>
              <a:defRPr/>
            </a:lvl1pPr>
          </a:lstStyle>
          <a:p>
            <a:pPr>
              <a:defRPr/>
            </a:pPr>
            <a:r>
              <a:rPr lang="pt-BR"/>
              <a:t>Adicionar um rodapé</a:t>
            </a:r>
          </a:p>
        </p:txBody>
      </p:sp>
      <p:sp>
        <p:nvSpPr>
          <p:cNvPr id="6" name="Espaço reservado para o número do slide 17">
            <a:extLst>
              <a:ext uri="{FF2B5EF4-FFF2-40B4-BE49-F238E27FC236}">
                <a16:creationId xmlns:a16="http://schemas.microsoft.com/office/drawing/2014/main" id="{F688A566-CB96-4EEC-BBA1-BB7A70E5F06F}"/>
              </a:ext>
            </a:extLst>
          </p:cNvPr>
          <p:cNvSpPr>
            <a:spLocks noGrp="1"/>
          </p:cNvSpPr>
          <p:nvPr>
            <p:ph type="sldNum" sz="quarter" idx="12"/>
          </p:nvPr>
        </p:nvSpPr>
        <p:spPr/>
        <p:txBody>
          <a:bodyPr/>
          <a:lstStyle>
            <a:lvl1pPr>
              <a:defRPr/>
            </a:lvl1pPr>
          </a:lstStyle>
          <a:p>
            <a:pPr>
              <a:defRPr/>
            </a:pPr>
            <a:fld id="{1A3BD716-1D7A-4F1C-9D30-66C4D805CC5F}" type="slidenum">
              <a:rPr lang="pt-BR"/>
              <a:pPr>
                <a:defRPr/>
              </a:pPr>
              <a:t>‹nº›</a:t>
            </a:fld>
            <a:endParaRPr lang="pt-BR" dirty="0"/>
          </a:p>
        </p:txBody>
      </p:sp>
    </p:spTree>
    <p:extLst>
      <p:ext uri="{BB962C8B-B14F-4D97-AF65-F5344CB8AC3E}">
        <p14:creationId xmlns:p14="http://schemas.microsoft.com/office/powerpoint/2010/main" val="2642762927"/>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pt-BR"/>
              <a:t>Clique para editar o título Mestre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99848E97-C2D4-4BE7-B6AA-E0DC378A3F1F}" type="datetimeFigureOut">
              <a:rPr lang="en-US" smtClean="0"/>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BED3690E-006C-40E5-8AAD-0152007B7CCF}" type="slidenum">
              <a:rPr lang="en-US" smtClean="0"/>
              <a:t>‹nº›</a:t>
            </a:fld>
            <a:endParaRPr lang="en-US" dirty="0"/>
          </a:p>
        </p:txBody>
      </p:sp>
    </p:spTree>
    <p:extLst>
      <p:ext uri="{BB962C8B-B14F-4D97-AF65-F5344CB8AC3E}">
        <p14:creationId xmlns:p14="http://schemas.microsoft.com/office/powerpoint/2010/main" val="35628050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9848E97-C2D4-4BE7-B6AA-E0DC378A3F1F}" type="datetimeFigureOut">
              <a:rPr lang="en-US" smtClean="0"/>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D3690E-006C-40E5-8AAD-0152007B7CCF}" type="slidenum">
              <a:rPr lang="en-US" smtClean="0"/>
              <a:t>‹nº›</a:t>
            </a:fld>
            <a:endParaRPr lang="en-US" dirty="0"/>
          </a:p>
        </p:txBody>
      </p:sp>
    </p:spTree>
    <p:extLst>
      <p:ext uri="{BB962C8B-B14F-4D97-AF65-F5344CB8AC3E}">
        <p14:creationId xmlns:p14="http://schemas.microsoft.com/office/powerpoint/2010/main" val="25730213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pt-BR"/>
              <a:t>Clique para editar o título Mestre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99848E97-C2D4-4BE7-B6AA-E0DC378A3F1F}" type="datetimeFigureOut">
              <a:rPr lang="en-US" smtClean="0"/>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BED3690E-006C-40E5-8AAD-0152007B7CCF}" type="slidenum">
              <a:rPr lang="en-US" smtClean="0"/>
              <a:t>‹nº›</a:t>
            </a:fld>
            <a:endParaRPr lang="en-US" dirty="0"/>
          </a:p>
        </p:txBody>
      </p:sp>
    </p:spTree>
    <p:extLst>
      <p:ext uri="{BB962C8B-B14F-4D97-AF65-F5344CB8AC3E}">
        <p14:creationId xmlns:p14="http://schemas.microsoft.com/office/powerpoint/2010/main" val="21210351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99848E97-C2D4-4BE7-B6AA-E0DC378A3F1F}" type="datetimeFigureOut">
              <a:rPr lang="en-US" smtClean="0"/>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BED3690E-006C-40E5-8AAD-0152007B7CCF}" type="slidenum">
              <a:rPr lang="en-US" smtClean="0"/>
              <a:t>‹nº›</a:t>
            </a:fld>
            <a:endParaRPr lang="en-US" dirty="0"/>
          </a:p>
        </p:txBody>
      </p:sp>
    </p:spTree>
    <p:extLst>
      <p:ext uri="{BB962C8B-B14F-4D97-AF65-F5344CB8AC3E}">
        <p14:creationId xmlns:p14="http://schemas.microsoft.com/office/powerpoint/2010/main" val="6420227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99848E97-C2D4-4BE7-B6AA-E0DC378A3F1F}" type="datetimeFigureOut">
              <a:rPr lang="en-US" smtClean="0"/>
              <a:t>9/10/2023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BED3690E-006C-40E5-8AAD-0152007B7CCF}" type="slidenum">
              <a:rPr lang="en-US" smtClean="0"/>
              <a:t>‹nº›</a:t>
            </a:fld>
            <a:endParaRPr lang="en-US" dirty="0"/>
          </a:p>
        </p:txBody>
      </p:sp>
    </p:spTree>
    <p:extLst>
      <p:ext uri="{BB962C8B-B14F-4D97-AF65-F5344CB8AC3E}">
        <p14:creationId xmlns:p14="http://schemas.microsoft.com/office/powerpoint/2010/main" val="19042078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99848E97-C2D4-4BE7-B6AA-E0DC378A3F1F}" type="datetimeFigureOut">
              <a:rPr lang="en-US" smtClean="0"/>
              <a:t>9/10/2023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ED3690E-006C-40E5-8AAD-0152007B7CCF}" type="slidenum">
              <a:rPr lang="en-US" smtClean="0"/>
              <a:t>‹nº›</a:t>
            </a:fld>
            <a:endParaRPr lang="en-US" dirty="0"/>
          </a:p>
        </p:txBody>
      </p:sp>
    </p:spTree>
    <p:extLst>
      <p:ext uri="{BB962C8B-B14F-4D97-AF65-F5344CB8AC3E}">
        <p14:creationId xmlns:p14="http://schemas.microsoft.com/office/powerpoint/2010/main" val="41667197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48E97-C2D4-4BE7-B6AA-E0DC378A3F1F}" type="datetimeFigureOut">
              <a:rPr lang="en-US" smtClean="0"/>
              <a:t>9/10/2023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ED3690E-006C-40E5-8AAD-0152007B7CCF}" type="slidenum">
              <a:rPr lang="en-US" smtClean="0"/>
              <a:t>‹nº›</a:t>
            </a:fld>
            <a:endParaRPr lang="en-US" dirty="0"/>
          </a:p>
        </p:txBody>
      </p:sp>
    </p:spTree>
    <p:extLst>
      <p:ext uri="{BB962C8B-B14F-4D97-AF65-F5344CB8AC3E}">
        <p14:creationId xmlns:p14="http://schemas.microsoft.com/office/powerpoint/2010/main" val="89956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360127-5E10-4AB4-BDA4-90C1FE33DC6E}"/>
              </a:ext>
            </a:extLst>
          </p:cNvPr>
          <p:cNvSpPr>
            <a:spLocks noGrp="1"/>
          </p:cNvSpPr>
          <p:nvPr>
            <p:ph type="title"/>
          </p:nvPr>
        </p:nvSpPr>
        <p:spPr/>
        <p:txBody>
          <a:bodyPr/>
          <a:lstStyle/>
          <a:p>
            <a:r>
              <a:rPr lang="pt-BR"/>
              <a:t>Clique para editar o título Mestre</a:t>
            </a:r>
          </a:p>
        </p:txBody>
      </p:sp>
      <p:sp>
        <p:nvSpPr>
          <p:cNvPr id="3" name="Rectangle 4">
            <a:extLst>
              <a:ext uri="{FF2B5EF4-FFF2-40B4-BE49-F238E27FC236}">
                <a16:creationId xmlns:a16="http://schemas.microsoft.com/office/drawing/2014/main" id="{A984F01F-CE4F-4D9E-B117-FFF0E8F222FD}"/>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4" name="Rectangle 5">
            <a:extLst>
              <a:ext uri="{FF2B5EF4-FFF2-40B4-BE49-F238E27FC236}">
                <a16:creationId xmlns:a16="http://schemas.microsoft.com/office/drawing/2014/main" id="{71F1090E-B21D-4810-B3E4-2A5C8F412950}"/>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5" name="Rectangle 6">
            <a:extLst>
              <a:ext uri="{FF2B5EF4-FFF2-40B4-BE49-F238E27FC236}">
                <a16:creationId xmlns:a16="http://schemas.microsoft.com/office/drawing/2014/main" id="{2349FAB6-74EF-4566-96E7-409343B93C8C}"/>
              </a:ext>
            </a:extLst>
          </p:cNvPr>
          <p:cNvSpPr>
            <a:spLocks noGrp="1" noChangeArrowheads="1"/>
          </p:cNvSpPr>
          <p:nvPr>
            <p:ph type="sldNum" sz="quarter" idx="12"/>
          </p:nvPr>
        </p:nvSpPr>
        <p:spPr>
          <a:ln/>
        </p:spPr>
        <p:txBody>
          <a:bodyPr/>
          <a:lstStyle>
            <a:lvl1pPr>
              <a:defRPr/>
            </a:lvl1pPr>
          </a:lstStyle>
          <a:p>
            <a:pPr>
              <a:defRPr/>
            </a:pPr>
            <a:fld id="{061B01CE-0A25-4335-B2F2-8771823591AB}" type="slidenum">
              <a:rPr lang="pt-BR" altLang="pt-BR"/>
              <a:pPr>
                <a:defRPr/>
              </a:pPr>
              <a:t>‹nº›</a:t>
            </a:fld>
            <a:endParaRPr lang="pt-BR" altLang="pt-BR"/>
          </a:p>
        </p:txBody>
      </p:sp>
    </p:spTree>
    <p:extLst>
      <p:ext uri="{BB962C8B-B14F-4D97-AF65-F5344CB8AC3E}">
        <p14:creationId xmlns:p14="http://schemas.microsoft.com/office/powerpoint/2010/main" val="9214101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pt-BR"/>
              <a:t>Clique para editar o título Mestre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5" name="Date Placeholder 4"/>
          <p:cNvSpPr>
            <a:spLocks noGrp="1"/>
          </p:cNvSpPr>
          <p:nvPr>
            <p:ph type="dt" sz="half" idx="10"/>
          </p:nvPr>
        </p:nvSpPr>
        <p:spPr/>
        <p:txBody>
          <a:bodyPr/>
          <a:lstStyle/>
          <a:p>
            <a:fld id="{99848E97-C2D4-4BE7-B6AA-E0DC378A3F1F}" type="datetimeFigureOut">
              <a:rPr lang="en-US" smtClean="0"/>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ED3690E-006C-40E5-8AAD-0152007B7CCF}" type="slidenum">
              <a:rPr lang="en-US" smtClean="0"/>
              <a:t>‹nº›</a:t>
            </a:fld>
            <a:endParaRPr lang="en-US" dirty="0"/>
          </a:p>
        </p:txBody>
      </p:sp>
    </p:spTree>
    <p:extLst>
      <p:ext uri="{BB962C8B-B14F-4D97-AF65-F5344CB8AC3E}">
        <p14:creationId xmlns:p14="http://schemas.microsoft.com/office/powerpoint/2010/main" val="1598491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5" name="Date Placeholder 4"/>
          <p:cNvSpPr>
            <a:spLocks noGrp="1"/>
          </p:cNvSpPr>
          <p:nvPr>
            <p:ph type="dt" sz="half" idx="10"/>
          </p:nvPr>
        </p:nvSpPr>
        <p:spPr/>
        <p:txBody>
          <a:bodyPr/>
          <a:lstStyle/>
          <a:p>
            <a:fld id="{99848E97-C2D4-4BE7-B6AA-E0DC378A3F1F}" type="datetimeFigureOut">
              <a:rPr lang="en-US" smtClean="0"/>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BED3690E-006C-40E5-8AAD-0152007B7CCF}" type="slidenum">
              <a:rPr lang="en-US" smtClean="0"/>
              <a:t>‹nº›</a:t>
            </a:fld>
            <a:endParaRPr lang="en-US" dirty="0"/>
          </a:p>
        </p:txBody>
      </p:sp>
    </p:spTree>
    <p:extLst>
      <p:ext uri="{BB962C8B-B14F-4D97-AF65-F5344CB8AC3E}">
        <p14:creationId xmlns:p14="http://schemas.microsoft.com/office/powerpoint/2010/main" val="38658755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pt-BR"/>
              <a:t>Clique para editar o título Mestre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99848E97-C2D4-4BE7-B6AA-E0DC378A3F1F}" type="datetimeFigureOut">
              <a:rPr lang="en-US" smtClean="0"/>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BED3690E-006C-40E5-8AAD-0152007B7CCF}" type="slidenum">
              <a:rPr lang="en-US" smtClean="0"/>
              <a:t>‹nº›</a:t>
            </a:fld>
            <a:endParaRPr lang="en-US" dirty="0"/>
          </a:p>
        </p:txBody>
      </p:sp>
    </p:spTree>
    <p:extLst>
      <p:ext uri="{BB962C8B-B14F-4D97-AF65-F5344CB8AC3E}">
        <p14:creationId xmlns:p14="http://schemas.microsoft.com/office/powerpoint/2010/main" val="4439979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99848E97-C2D4-4BE7-B6AA-E0DC378A3F1F}" type="datetimeFigureOut">
              <a:rPr lang="en-US" smtClean="0"/>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BED3690E-006C-40E5-8AAD-0152007B7CCF}" type="slidenum">
              <a:rPr lang="en-US" smtClean="0"/>
              <a:t>‹nº›</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41725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pt-BR"/>
              <a:t>Clique para editar o título Mestre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fld id="{99848E97-C2D4-4BE7-B6AA-E0DC378A3F1F}" type="datetimeFigureOut">
              <a:rPr lang="en-US" smtClean="0"/>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BED3690E-006C-40E5-8AAD-0152007B7CCF}" type="slidenum">
              <a:rPr lang="en-US" smtClean="0"/>
              <a:t>‹nº›</a:t>
            </a:fld>
            <a:endParaRPr lang="en-US" dirty="0"/>
          </a:p>
        </p:txBody>
      </p:sp>
    </p:spTree>
    <p:extLst>
      <p:ext uri="{BB962C8B-B14F-4D97-AF65-F5344CB8AC3E}">
        <p14:creationId xmlns:p14="http://schemas.microsoft.com/office/powerpoint/2010/main" val="1959035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fld id="{99848E97-C2D4-4BE7-B6AA-E0DC378A3F1F}" type="datetimeFigureOut">
              <a:rPr lang="en-US" smtClean="0"/>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BED3690E-006C-40E5-8AAD-0152007B7CCF}" type="slidenum">
              <a:rPr lang="en-US" smtClean="0"/>
              <a:t>‹nº›</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290382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pt-BR"/>
              <a:t>Clique para editar o título Mestre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fld id="{99848E97-C2D4-4BE7-B6AA-E0DC378A3F1F}" type="datetimeFigureOut">
              <a:rPr lang="en-US" smtClean="0"/>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BED3690E-006C-40E5-8AAD-0152007B7CCF}" type="slidenum">
              <a:rPr lang="en-US" smtClean="0"/>
              <a:t>‹nº›</a:t>
            </a:fld>
            <a:endParaRPr lang="en-US" dirty="0"/>
          </a:p>
        </p:txBody>
      </p:sp>
    </p:spTree>
    <p:extLst>
      <p:ext uri="{BB962C8B-B14F-4D97-AF65-F5344CB8AC3E}">
        <p14:creationId xmlns:p14="http://schemas.microsoft.com/office/powerpoint/2010/main" val="41006913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9848E97-C2D4-4BE7-B6AA-E0DC378A3F1F}" type="datetimeFigureOut">
              <a:rPr lang="en-US" smtClean="0"/>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D3690E-006C-40E5-8AAD-0152007B7CCF}" type="slidenum">
              <a:rPr lang="en-US" smtClean="0"/>
              <a:t>‹nº›</a:t>
            </a:fld>
            <a:endParaRPr lang="en-US" dirty="0"/>
          </a:p>
        </p:txBody>
      </p:sp>
    </p:spTree>
    <p:extLst>
      <p:ext uri="{BB962C8B-B14F-4D97-AF65-F5344CB8AC3E}">
        <p14:creationId xmlns:p14="http://schemas.microsoft.com/office/powerpoint/2010/main" val="2296067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9848E97-C2D4-4BE7-B6AA-E0DC378A3F1F}" type="datetimeFigureOut">
              <a:rPr lang="en-US" smtClean="0"/>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D3690E-006C-40E5-8AAD-0152007B7CCF}" type="slidenum">
              <a:rPr lang="en-US" smtClean="0"/>
              <a:t>‹nº›</a:t>
            </a:fld>
            <a:endParaRPr lang="en-US" dirty="0"/>
          </a:p>
        </p:txBody>
      </p:sp>
    </p:spTree>
    <p:extLst>
      <p:ext uri="{BB962C8B-B14F-4D97-AF65-F5344CB8AC3E}">
        <p14:creationId xmlns:p14="http://schemas.microsoft.com/office/powerpoint/2010/main" val="2502597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0C07C80-63B8-4D06-94F2-CC90929BE8DF}"/>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3" name="Rectangle 5">
            <a:extLst>
              <a:ext uri="{FF2B5EF4-FFF2-40B4-BE49-F238E27FC236}">
                <a16:creationId xmlns:a16="http://schemas.microsoft.com/office/drawing/2014/main" id="{A6E69887-AB65-451A-963B-BD8A6F74153D}"/>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4" name="Rectangle 6">
            <a:extLst>
              <a:ext uri="{FF2B5EF4-FFF2-40B4-BE49-F238E27FC236}">
                <a16:creationId xmlns:a16="http://schemas.microsoft.com/office/drawing/2014/main" id="{172C3DA4-AF07-48D9-BE11-4C4D8DF23E46}"/>
              </a:ext>
            </a:extLst>
          </p:cNvPr>
          <p:cNvSpPr>
            <a:spLocks noGrp="1" noChangeArrowheads="1"/>
          </p:cNvSpPr>
          <p:nvPr>
            <p:ph type="sldNum" sz="quarter" idx="12"/>
          </p:nvPr>
        </p:nvSpPr>
        <p:spPr>
          <a:ln/>
        </p:spPr>
        <p:txBody>
          <a:bodyPr/>
          <a:lstStyle>
            <a:lvl1pPr>
              <a:defRPr/>
            </a:lvl1pPr>
          </a:lstStyle>
          <a:p>
            <a:pPr>
              <a:defRPr/>
            </a:pPr>
            <a:fld id="{56AEBA3F-06EE-4106-A824-2464778F8FB9}" type="slidenum">
              <a:rPr lang="pt-BR" altLang="pt-BR"/>
              <a:pPr>
                <a:defRPr/>
              </a:pPr>
              <a:t>‹nº›</a:t>
            </a:fld>
            <a:endParaRPr lang="pt-BR" altLang="pt-BR"/>
          </a:p>
        </p:txBody>
      </p:sp>
    </p:spTree>
    <p:extLst>
      <p:ext uri="{BB962C8B-B14F-4D97-AF65-F5344CB8AC3E}">
        <p14:creationId xmlns:p14="http://schemas.microsoft.com/office/powerpoint/2010/main" val="2638191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C2FE26-0974-4B5D-847C-A3D9397E2096}"/>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0CEB945F-396C-4469-ABE2-880886B48C0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517F4E3-6493-428D-B105-486F3341F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Rectangle 4">
            <a:extLst>
              <a:ext uri="{FF2B5EF4-FFF2-40B4-BE49-F238E27FC236}">
                <a16:creationId xmlns:a16="http://schemas.microsoft.com/office/drawing/2014/main" id="{D83A3892-597D-484F-9FB9-6B8509343ACB}"/>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a:extLst>
              <a:ext uri="{FF2B5EF4-FFF2-40B4-BE49-F238E27FC236}">
                <a16:creationId xmlns:a16="http://schemas.microsoft.com/office/drawing/2014/main" id="{D87AB4D8-71B7-423C-9072-5918BB894BFC}"/>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a:extLst>
              <a:ext uri="{FF2B5EF4-FFF2-40B4-BE49-F238E27FC236}">
                <a16:creationId xmlns:a16="http://schemas.microsoft.com/office/drawing/2014/main" id="{A27BAE0F-A59D-4E6C-BF30-53507EB9C323}"/>
              </a:ext>
            </a:extLst>
          </p:cNvPr>
          <p:cNvSpPr>
            <a:spLocks noGrp="1" noChangeArrowheads="1"/>
          </p:cNvSpPr>
          <p:nvPr>
            <p:ph type="sldNum" sz="quarter" idx="12"/>
          </p:nvPr>
        </p:nvSpPr>
        <p:spPr>
          <a:ln/>
        </p:spPr>
        <p:txBody>
          <a:bodyPr/>
          <a:lstStyle>
            <a:lvl1pPr>
              <a:defRPr/>
            </a:lvl1pPr>
          </a:lstStyle>
          <a:p>
            <a:pPr>
              <a:defRPr/>
            </a:pPr>
            <a:fld id="{400F8571-C662-4B88-BE98-26444EA869F8}" type="slidenum">
              <a:rPr lang="pt-BR" altLang="pt-BR"/>
              <a:pPr>
                <a:defRPr/>
              </a:pPr>
              <a:t>‹nº›</a:t>
            </a:fld>
            <a:endParaRPr lang="pt-BR" altLang="pt-BR"/>
          </a:p>
        </p:txBody>
      </p:sp>
    </p:spTree>
    <p:extLst>
      <p:ext uri="{BB962C8B-B14F-4D97-AF65-F5344CB8AC3E}">
        <p14:creationId xmlns:p14="http://schemas.microsoft.com/office/powerpoint/2010/main" val="404293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8C174-932D-472A-9A87-7CE43C898602}"/>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02348FE-61D7-4FB4-9DFD-61C72C3018F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a:extLst>
              <a:ext uri="{FF2B5EF4-FFF2-40B4-BE49-F238E27FC236}">
                <a16:creationId xmlns:a16="http://schemas.microsoft.com/office/drawing/2014/main" id="{A15B5E77-57A0-4106-B0FB-4E4EF28BBA0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Rectangle 4">
            <a:extLst>
              <a:ext uri="{FF2B5EF4-FFF2-40B4-BE49-F238E27FC236}">
                <a16:creationId xmlns:a16="http://schemas.microsoft.com/office/drawing/2014/main" id="{380E8170-A50A-4ABB-B92E-D9DFD6E161CE}"/>
              </a:ext>
            </a:extLst>
          </p:cNvPr>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a:extLst>
              <a:ext uri="{FF2B5EF4-FFF2-40B4-BE49-F238E27FC236}">
                <a16:creationId xmlns:a16="http://schemas.microsoft.com/office/drawing/2014/main" id="{ECF2AA89-9093-497B-8D64-23458771F538}"/>
              </a:ext>
            </a:extLst>
          </p:cNvPr>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a:extLst>
              <a:ext uri="{FF2B5EF4-FFF2-40B4-BE49-F238E27FC236}">
                <a16:creationId xmlns:a16="http://schemas.microsoft.com/office/drawing/2014/main" id="{5EB1F8DB-236E-456E-BDC7-712BFD999D1B}"/>
              </a:ext>
            </a:extLst>
          </p:cNvPr>
          <p:cNvSpPr>
            <a:spLocks noGrp="1" noChangeArrowheads="1"/>
          </p:cNvSpPr>
          <p:nvPr>
            <p:ph type="sldNum" sz="quarter" idx="12"/>
          </p:nvPr>
        </p:nvSpPr>
        <p:spPr>
          <a:ln/>
        </p:spPr>
        <p:txBody>
          <a:bodyPr/>
          <a:lstStyle>
            <a:lvl1pPr>
              <a:defRPr/>
            </a:lvl1pPr>
          </a:lstStyle>
          <a:p>
            <a:pPr>
              <a:defRPr/>
            </a:pPr>
            <a:fld id="{41928522-21F5-47A0-8878-B296BAECD072}" type="slidenum">
              <a:rPr lang="pt-BR" altLang="pt-BR"/>
              <a:pPr>
                <a:defRPr/>
              </a:pPr>
              <a:t>‹nº›</a:t>
            </a:fld>
            <a:endParaRPr lang="pt-BR" altLang="pt-BR"/>
          </a:p>
        </p:txBody>
      </p:sp>
    </p:spTree>
    <p:extLst>
      <p:ext uri="{BB962C8B-B14F-4D97-AF65-F5344CB8AC3E}">
        <p14:creationId xmlns:p14="http://schemas.microsoft.com/office/powerpoint/2010/main" val="346207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5.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7.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theme" Target="../theme/theme5.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E225D37-0CE8-4BE3-8715-3FE35472312A}"/>
              </a:ext>
            </a:extLst>
          </p:cNvPr>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7171" name="Rectangle 3">
            <a:extLst>
              <a:ext uri="{FF2B5EF4-FFF2-40B4-BE49-F238E27FC236}">
                <a16:creationId xmlns:a16="http://schemas.microsoft.com/office/drawing/2014/main" id="{A2EFA0B3-F200-45AE-B2CC-A6590F7B9F8D}"/>
              </a:ext>
            </a:extLst>
          </p:cNvPr>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7172" name="Rectangle 4">
            <a:extLst>
              <a:ext uri="{FF2B5EF4-FFF2-40B4-BE49-F238E27FC236}">
                <a16:creationId xmlns:a16="http://schemas.microsoft.com/office/drawing/2014/main" id="{54E355E7-93C6-4EC2-968A-965B73A6DFC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endParaRPr lang="pt-BR" altLang="pt-BR"/>
          </a:p>
        </p:txBody>
      </p:sp>
      <p:sp>
        <p:nvSpPr>
          <p:cNvPr id="7173" name="Rectangle 5">
            <a:extLst>
              <a:ext uri="{FF2B5EF4-FFF2-40B4-BE49-F238E27FC236}">
                <a16:creationId xmlns:a16="http://schemas.microsoft.com/office/drawing/2014/main" id="{7DD83C26-DF6A-4748-AE3C-1A5ABA9FD81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endParaRPr lang="pt-BR" altLang="pt-BR"/>
          </a:p>
        </p:txBody>
      </p:sp>
      <p:sp>
        <p:nvSpPr>
          <p:cNvPr id="7174" name="Rectangle 6">
            <a:extLst>
              <a:ext uri="{FF2B5EF4-FFF2-40B4-BE49-F238E27FC236}">
                <a16:creationId xmlns:a16="http://schemas.microsoft.com/office/drawing/2014/main" id="{FB04665E-28DE-4D0E-969D-B40BA25A208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A490DB08-904F-4DCE-93B9-51D27EAB0A2D}" type="slidenum">
              <a:rPr lang="pt-BR" altLang="pt-BR"/>
              <a:pPr>
                <a:defRPr/>
              </a:pPr>
              <a:t>‹nº›</a:t>
            </a:fld>
            <a:endParaRPr lang="pt-BR" altLang="pt-BR"/>
          </a:p>
        </p:txBody>
      </p:sp>
    </p:spTree>
  </p:cSld>
  <p:clrMap bg1="dk2" tx1="lt1" bg2="dk1" tx2="lt2" accent1="accent1" accent2="accent2" accent3="accent3" accent4="accent4" accent5="accent5" accent6="accent6" hlink="hlink" folHlink="folHlink"/>
  <p:sldLayoutIdLst>
    <p:sldLayoutId id="2147483947"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Lst>
  <p:txStyles>
    <p:titleStyle>
      <a:lvl1pPr algn="l"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4B2B294E-7243-4CD8-8BB6-8338A15B3378}"/>
              </a:ext>
            </a:extLst>
          </p:cNvPr>
          <p:cNvGrpSpPr>
            <a:grpSpLocks/>
          </p:cNvGrpSpPr>
          <p:nvPr/>
        </p:nvGrpSpPr>
        <p:grpSpPr bwMode="auto">
          <a:xfrm>
            <a:off x="0" y="0"/>
            <a:ext cx="9144000" cy="6856413"/>
            <a:chOff x="0" y="0"/>
            <a:chExt cx="5760" cy="4319"/>
          </a:xfrm>
        </p:grpSpPr>
        <p:sp>
          <p:nvSpPr>
            <p:cNvPr id="17411" name="Freeform 3">
              <a:extLst>
                <a:ext uri="{FF2B5EF4-FFF2-40B4-BE49-F238E27FC236}">
                  <a16:creationId xmlns:a16="http://schemas.microsoft.com/office/drawing/2014/main" id="{A0320F44-55E1-4565-A857-ECF44D67C6BB}"/>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12" name="Freeform 4">
              <a:extLst>
                <a:ext uri="{FF2B5EF4-FFF2-40B4-BE49-F238E27FC236}">
                  <a16:creationId xmlns:a16="http://schemas.microsoft.com/office/drawing/2014/main" id="{61244C57-573E-4BCB-8AC3-C712F25FA206}"/>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13" name="Freeform 5">
              <a:extLst>
                <a:ext uri="{FF2B5EF4-FFF2-40B4-BE49-F238E27FC236}">
                  <a16:creationId xmlns:a16="http://schemas.microsoft.com/office/drawing/2014/main" id="{813D9549-2A22-4A16-8094-9BBCD3C38B4E}"/>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059" name="Freeform 6">
              <a:extLst>
                <a:ext uri="{FF2B5EF4-FFF2-40B4-BE49-F238E27FC236}">
                  <a16:creationId xmlns:a16="http://schemas.microsoft.com/office/drawing/2014/main" id="{91D28FFA-B984-460C-AC9D-67C5BF3A0C69}"/>
                </a:ext>
              </a:extLst>
            </p:cNvPr>
            <p:cNvSpPr>
              <a:spLocks/>
            </p:cNvSpPr>
            <p:nvPr/>
          </p:nvSpPr>
          <p:spPr bwMode="hidden">
            <a:xfrm>
              <a:off x="4038" y="3577"/>
              <a:ext cx="1720" cy="65"/>
            </a:xfrm>
            <a:custGeom>
              <a:avLst/>
              <a:gdLst>
                <a:gd name="T0" fmla="*/ 1716 w 1722"/>
                <a:gd name="T1" fmla="*/ 63 h 66"/>
                <a:gd name="T2" fmla="*/ 1716 w 1722"/>
                <a:gd name="T3" fmla="*/ 57 h 66"/>
                <a:gd name="T4" fmla="*/ 0 w 1722"/>
                <a:gd name="T5" fmla="*/ 0 h 66"/>
                <a:gd name="T6" fmla="*/ 0 w 1722"/>
                <a:gd name="T7" fmla="*/ 45 h 66"/>
                <a:gd name="T8" fmla="*/ 1716 w 1722"/>
                <a:gd name="T9" fmla="*/ 63 h 66"/>
                <a:gd name="T10" fmla="*/ 1716 w 1722"/>
                <a:gd name="T11" fmla="*/ 6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15" name="Freeform 7">
              <a:extLst>
                <a:ext uri="{FF2B5EF4-FFF2-40B4-BE49-F238E27FC236}">
                  <a16:creationId xmlns:a16="http://schemas.microsoft.com/office/drawing/2014/main" id="{8B6D441E-8E9C-4788-A6D5-10A93E2B15A7}"/>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pt-BR"/>
            </a:p>
          </p:txBody>
        </p:sp>
        <p:sp>
          <p:nvSpPr>
            <p:cNvPr id="2061" name="Freeform 8">
              <a:extLst>
                <a:ext uri="{FF2B5EF4-FFF2-40B4-BE49-F238E27FC236}">
                  <a16:creationId xmlns:a16="http://schemas.microsoft.com/office/drawing/2014/main" id="{DD457942-7BCD-4514-9E9D-22BE589BDC9D}"/>
                </a:ext>
              </a:extLst>
            </p:cNvPr>
            <p:cNvSpPr>
              <a:spLocks/>
            </p:cNvSpPr>
            <p:nvPr/>
          </p:nvSpPr>
          <p:spPr bwMode="hidden">
            <a:xfrm>
              <a:off x="4784" y="3702"/>
              <a:ext cx="974" cy="101"/>
            </a:xfrm>
            <a:custGeom>
              <a:avLst/>
              <a:gdLst>
                <a:gd name="T0" fmla="*/ 972 w 975"/>
                <a:gd name="T1" fmla="*/ 48 h 101"/>
                <a:gd name="T2" fmla="*/ 972 w 975"/>
                <a:gd name="T3" fmla="*/ 0 h 101"/>
                <a:gd name="T4" fmla="*/ 0 w 975"/>
                <a:gd name="T5" fmla="*/ 24 h 101"/>
                <a:gd name="T6" fmla="*/ 0 w 975"/>
                <a:gd name="T7" fmla="*/ 101 h 101"/>
                <a:gd name="T8" fmla="*/ 972 w 975"/>
                <a:gd name="T9" fmla="*/ 48 h 101"/>
                <a:gd name="T10" fmla="*/ 972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062" name="Freeform 9">
              <a:extLst>
                <a:ext uri="{FF2B5EF4-FFF2-40B4-BE49-F238E27FC236}">
                  <a16:creationId xmlns:a16="http://schemas.microsoft.com/office/drawing/2014/main" id="{9EE06719-39F0-4540-9533-C89F4C4FBDCF}"/>
                </a:ext>
              </a:extLst>
            </p:cNvPr>
            <p:cNvSpPr>
              <a:spLocks/>
            </p:cNvSpPr>
            <p:nvPr/>
          </p:nvSpPr>
          <p:spPr bwMode="hidden">
            <a:xfrm>
              <a:off x="3619" y="3815"/>
              <a:ext cx="2139" cy="198"/>
            </a:xfrm>
            <a:custGeom>
              <a:avLst/>
              <a:gdLst>
                <a:gd name="T0" fmla="*/ 2135 w 2141"/>
                <a:gd name="T1" fmla="*/ 0 h 198"/>
                <a:gd name="T2" fmla="*/ 0 w 2141"/>
                <a:gd name="T3" fmla="*/ 156 h 198"/>
                <a:gd name="T4" fmla="*/ 0 w 2141"/>
                <a:gd name="T5" fmla="*/ 198 h 198"/>
                <a:gd name="T6" fmla="*/ 2135 w 2141"/>
                <a:gd name="T7" fmla="*/ 0 h 198"/>
                <a:gd name="T8" fmla="*/ 213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18" name="Freeform 10">
              <a:extLst>
                <a:ext uri="{FF2B5EF4-FFF2-40B4-BE49-F238E27FC236}">
                  <a16:creationId xmlns:a16="http://schemas.microsoft.com/office/drawing/2014/main" id="{E41DC8BA-730D-4B16-8954-BB766939531F}"/>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064" name="Freeform 11">
              <a:extLst>
                <a:ext uri="{FF2B5EF4-FFF2-40B4-BE49-F238E27FC236}">
                  <a16:creationId xmlns:a16="http://schemas.microsoft.com/office/drawing/2014/main" id="{2FB85520-F12F-4F4D-A40C-D1B36A913297}"/>
                </a:ext>
              </a:extLst>
            </p:cNvPr>
            <p:cNvSpPr>
              <a:spLocks/>
            </p:cNvSpPr>
            <p:nvPr/>
          </p:nvSpPr>
          <p:spPr bwMode="hidden">
            <a:xfrm>
              <a:off x="2097" y="4043"/>
              <a:ext cx="2514" cy="276"/>
            </a:xfrm>
            <a:custGeom>
              <a:avLst/>
              <a:gdLst>
                <a:gd name="T0" fmla="*/ 2173 w 2517"/>
                <a:gd name="T1" fmla="*/ 276 h 276"/>
                <a:gd name="T2" fmla="*/ 2508 w 2517"/>
                <a:gd name="T3" fmla="*/ 204 h 276"/>
                <a:gd name="T4" fmla="*/ 2251 w 2517"/>
                <a:gd name="T5" fmla="*/ 0 h 276"/>
                <a:gd name="T6" fmla="*/ 0 w 2517"/>
                <a:gd name="T7" fmla="*/ 276 h 276"/>
                <a:gd name="T8" fmla="*/ 2173 w 2517"/>
                <a:gd name="T9" fmla="*/ 276 h 276"/>
                <a:gd name="T10" fmla="*/ 2173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20" name="Freeform 12">
              <a:extLst>
                <a:ext uri="{FF2B5EF4-FFF2-40B4-BE49-F238E27FC236}">
                  <a16:creationId xmlns:a16="http://schemas.microsoft.com/office/drawing/2014/main" id="{23E49B28-5208-4BCD-AB22-26A289621D2B}"/>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066" name="Freeform 13">
              <a:extLst>
                <a:ext uri="{FF2B5EF4-FFF2-40B4-BE49-F238E27FC236}">
                  <a16:creationId xmlns:a16="http://schemas.microsoft.com/office/drawing/2014/main" id="{B6D219BD-73F6-4F87-A95F-4869D303847A}"/>
                </a:ext>
              </a:extLst>
            </p:cNvPr>
            <p:cNvSpPr>
              <a:spLocks/>
            </p:cNvSpPr>
            <p:nvPr/>
          </p:nvSpPr>
          <p:spPr bwMode="hidden">
            <a:xfrm>
              <a:off x="5030" y="3151"/>
              <a:ext cx="728" cy="240"/>
            </a:xfrm>
            <a:custGeom>
              <a:avLst/>
              <a:gdLst>
                <a:gd name="T0" fmla="*/ 726 w 729"/>
                <a:gd name="T1" fmla="*/ 240 h 240"/>
                <a:gd name="T2" fmla="*/ 0 w 729"/>
                <a:gd name="T3" fmla="*/ 0 h 240"/>
                <a:gd name="T4" fmla="*/ 0 w 729"/>
                <a:gd name="T5" fmla="*/ 6 h 240"/>
                <a:gd name="T6" fmla="*/ 726 w 729"/>
                <a:gd name="T7" fmla="*/ 240 h 240"/>
                <a:gd name="T8" fmla="*/ 726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22" name="Freeform 14">
              <a:extLst>
                <a:ext uri="{FF2B5EF4-FFF2-40B4-BE49-F238E27FC236}">
                  <a16:creationId xmlns:a16="http://schemas.microsoft.com/office/drawing/2014/main" id="{61EF61BD-8627-48D0-A866-9DEFFD5527D9}"/>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068" name="Freeform 15">
              <a:extLst>
                <a:ext uri="{FF2B5EF4-FFF2-40B4-BE49-F238E27FC236}">
                  <a16:creationId xmlns:a16="http://schemas.microsoft.com/office/drawing/2014/main" id="{D3368E9C-243D-4AF7-A83D-48364FC86E16}"/>
                </a:ext>
              </a:extLst>
            </p:cNvPr>
            <p:cNvSpPr>
              <a:spLocks/>
            </p:cNvSpPr>
            <p:nvPr/>
          </p:nvSpPr>
          <p:spPr bwMode="hidden">
            <a:xfrm>
              <a:off x="5030" y="3049"/>
              <a:ext cx="728" cy="318"/>
            </a:xfrm>
            <a:custGeom>
              <a:avLst/>
              <a:gdLst>
                <a:gd name="T0" fmla="*/ 726 w 729"/>
                <a:gd name="T1" fmla="*/ 318 h 318"/>
                <a:gd name="T2" fmla="*/ 726 w 729"/>
                <a:gd name="T3" fmla="*/ 312 h 318"/>
                <a:gd name="T4" fmla="*/ 0 w 729"/>
                <a:gd name="T5" fmla="*/ 0 h 318"/>
                <a:gd name="T6" fmla="*/ 0 w 729"/>
                <a:gd name="T7" fmla="*/ 54 h 318"/>
                <a:gd name="T8" fmla="*/ 726 w 729"/>
                <a:gd name="T9" fmla="*/ 318 h 318"/>
                <a:gd name="T10" fmla="*/ 726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24" name="Freeform 16">
              <a:extLst>
                <a:ext uri="{FF2B5EF4-FFF2-40B4-BE49-F238E27FC236}">
                  <a16:creationId xmlns:a16="http://schemas.microsoft.com/office/drawing/2014/main" id="{0063D9EA-67AF-4F74-AF62-216559C41BDA}"/>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25" name="Freeform 17">
              <a:extLst>
                <a:ext uri="{FF2B5EF4-FFF2-40B4-BE49-F238E27FC236}">
                  <a16:creationId xmlns:a16="http://schemas.microsoft.com/office/drawing/2014/main" id="{BC48ED7E-1B64-400C-BE44-3B0FD2845182}"/>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26" name="Freeform 18">
              <a:extLst>
                <a:ext uri="{FF2B5EF4-FFF2-40B4-BE49-F238E27FC236}">
                  <a16:creationId xmlns:a16="http://schemas.microsoft.com/office/drawing/2014/main" id="{55DAD8D6-FC00-45A2-80E6-C235745C95E2}"/>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072" name="Freeform 19">
              <a:extLst>
                <a:ext uri="{FF2B5EF4-FFF2-40B4-BE49-F238E27FC236}">
                  <a16:creationId xmlns:a16="http://schemas.microsoft.com/office/drawing/2014/main" id="{4A8D02B6-3595-429B-BE49-38264B9B38EB}"/>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28" name="Freeform 20">
              <a:extLst>
                <a:ext uri="{FF2B5EF4-FFF2-40B4-BE49-F238E27FC236}">
                  <a16:creationId xmlns:a16="http://schemas.microsoft.com/office/drawing/2014/main" id="{D4DC98DA-ADF1-46FD-8CA2-83CA87DC3077}"/>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074" name="Freeform 21">
              <a:extLst>
                <a:ext uri="{FF2B5EF4-FFF2-40B4-BE49-F238E27FC236}">
                  <a16:creationId xmlns:a16="http://schemas.microsoft.com/office/drawing/2014/main" id="{052F7867-513A-4A03-A4B5-22B39DE50579}"/>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30" name="Freeform 22">
              <a:extLst>
                <a:ext uri="{FF2B5EF4-FFF2-40B4-BE49-F238E27FC236}">
                  <a16:creationId xmlns:a16="http://schemas.microsoft.com/office/drawing/2014/main" id="{5BB675E8-5686-4999-B314-FE072A1DCFE6}"/>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31" name="Freeform 23">
              <a:extLst>
                <a:ext uri="{FF2B5EF4-FFF2-40B4-BE49-F238E27FC236}">
                  <a16:creationId xmlns:a16="http://schemas.microsoft.com/office/drawing/2014/main" id="{4E208EDE-7AE1-4E77-A798-57E74D14F5E2}"/>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pt-BR"/>
            </a:p>
          </p:txBody>
        </p:sp>
        <p:sp>
          <p:nvSpPr>
            <p:cNvPr id="17432" name="Freeform 24">
              <a:extLst>
                <a:ext uri="{FF2B5EF4-FFF2-40B4-BE49-F238E27FC236}">
                  <a16:creationId xmlns:a16="http://schemas.microsoft.com/office/drawing/2014/main" id="{53B6754B-95C3-446C-9406-BCE5D5F46B04}"/>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078" name="Freeform 25">
              <a:extLst>
                <a:ext uri="{FF2B5EF4-FFF2-40B4-BE49-F238E27FC236}">
                  <a16:creationId xmlns:a16="http://schemas.microsoft.com/office/drawing/2014/main" id="{35CE2E78-E5DA-4577-BADB-357D873B577D}"/>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34" name="Freeform 26">
              <a:extLst>
                <a:ext uri="{FF2B5EF4-FFF2-40B4-BE49-F238E27FC236}">
                  <a16:creationId xmlns:a16="http://schemas.microsoft.com/office/drawing/2014/main" id="{08C1A308-4A24-4FD6-8647-857BA1D109AC}"/>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35" name="Freeform 27">
              <a:extLst>
                <a:ext uri="{FF2B5EF4-FFF2-40B4-BE49-F238E27FC236}">
                  <a16:creationId xmlns:a16="http://schemas.microsoft.com/office/drawing/2014/main" id="{5A6C9C02-656B-42A6-9367-1D79C239DD1D}"/>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081" name="Freeform 28">
              <a:extLst>
                <a:ext uri="{FF2B5EF4-FFF2-40B4-BE49-F238E27FC236}">
                  <a16:creationId xmlns:a16="http://schemas.microsoft.com/office/drawing/2014/main" id="{F4F5240B-296F-415F-8764-CCADC9C35801}"/>
                </a:ext>
              </a:extLst>
            </p:cNvPr>
            <p:cNvSpPr>
              <a:spLocks/>
            </p:cNvSpPr>
            <p:nvPr/>
          </p:nvSpPr>
          <p:spPr bwMode="hidden">
            <a:xfrm>
              <a:off x="5698" y="653"/>
              <a:ext cx="60" cy="311"/>
            </a:xfrm>
            <a:custGeom>
              <a:avLst/>
              <a:gdLst>
                <a:gd name="T0" fmla="*/ 0 w 60"/>
                <a:gd name="T1" fmla="*/ 144 h 312"/>
                <a:gd name="T2" fmla="*/ 60 w 60"/>
                <a:gd name="T3" fmla="*/ 309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37" name="Freeform 29">
              <a:extLst>
                <a:ext uri="{FF2B5EF4-FFF2-40B4-BE49-F238E27FC236}">
                  <a16:creationId xmlns:a16="http://schemas.microsoft.com/office/drawing/2014/main" id="{AAC525E8-194E-4CB8-9723-AA84658D4061}"/>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2083" name="Freeform 30">
              <a:extLst>
                <a:ext uri="{FF2B5EF4-FFF2-40B4-BE49-F238E27FC236}">
                  <a16:creationId xmlns:a16="http://schemas.microsoft.com/office/drawing/2014/main" id="{01008014-4EA5-4606-A7D7-3FF0083A6342}"/>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39" name="Freeform 31">
              <a:extLst>
                <a:ext uri="{FF2B5EF4-FFF2-40B4-BE49-F238E27FC236}">
                  <a16:creationId xmlns:a16="http://schemas.microsoft.com/office/drawing/2014/main" id="{A7509D5F-5187-4528-B995-5C6A8A413B8F}"/>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40" name="Freeform 32">
              <a:extLst>
                <a:ext uri="{FF2B5EF4-FFF2-40B4-BE49-F238E27FC236}">
                  <a16:creationId xmlns:a16="http://schemas.microsoft.com/office/drawing/2014/main" id="{9B1D081E-FE19-41BE-8E81-B2191492F917}"/>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41" name="Freeform 33">
              <a:extLst>
                <a:ext uri="{FF2B5EF4-FFF2-40B4-BE49-F238E27FC236}">
                  <a16:creationId xmlns:a16="http://schemas.microsoft.com/office/drawing/2014/main" id="{E2BE66E2-5CED-4003-8090-4DA155D74095}"/>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42" name="Freeform 34">
              <a:extLst>
                <a:ext uri="{FF2B5EF4-FFF2-40B4-BE49-F238E27FC236}">
                  <a16:creationId xmlns:a16="http://schemas.microsoft.com/office/drawing/2014/main" id="{D1287730-06BC-4127-8798-239DBF011B22}"/>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43" name="Freeform 35">
              <a:extLst>
                <a:ext uri="{FF2B5EF4-FFF2-40B4-BE49-F238E27FC236}">
                  <a16:creationId xmlns:a16="http://schemas.microsoft.com/office/drawing/2014/main" id="{D3057458-E1A6-4193-BFB0-6E11005D2C25}"/>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44" name="Freeform 36">
              <a:extLst>
                <a:ext uri="{FF2B5EF4-FFF2-40B4-BE49-F238E27FC236}">
                  <a16:creationId xmlns:a16="http://schemas.microsoft.com/office/drawing/2014/main" id="{84EDA9E0-D5B1-4720-BBAA-49C2E06D3D9C}"/>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45" name="Freeform 37">
              <a:extLst>
                <a:ext uri="{FF2B5EF4-FFF2-40B4-BE49-F238E27FC236}">
                  <a16:creationId xmlns:a16="http://schemas.microsoft.com/office/drawing/2014/main" id="{258B3388-B208-449B-8F16-3C9DE0416184}"/>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46" name="Freeform 38">
              <a:extLst>
                <a:ext uri="{FF2B5EF4-FFF2-40B4-BE49-F238E27FC236}">
                  <a16:creationId xmlns:a16="http://schemas.microsoft.com/office/drawing/2014/main" id="{51AFBBD7-1FA2-43FC-AC4B-B5A34F91579A}"/>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grpSp>
          <p:nvGrpSpPr>
            <p:cNvPr id="2092" name="Group 39">
              <a:extLst>
                <a:ext uri="{FF2B5EF4-FFF2-40B4-BE49-F238E27FC236}">
                  <a16:creationId xmlns:a16="http://schemas.microsoft.com/office/drawing/2014/main" id="{0C39C849-5A5E-466E-8731-F1EDE312E817}"/>
                </a:ext>
              </a:extLst>
            </p:cNvPr>
            <p:cNvGrpSpPr>
              <a:grpSpLocks/>
            </p:cNvGrpSpPr>
            <p:nvPr userDrawn="1"/>
          </p:nvGrpSpPr>
          <p:grpSpPr bwMode="auto">
            <a:xfrm>
              <a:off x="0" y="1632"/>
              <a:ext cx="5758" cy="1858"/>
              <a:chOff x="0" y="1632"/>
              <a:chExt cx="5758" cy="1858"/>
            </a:xfrm>
          </p:grpSpPr>
          <p:sp>
            <p:nvSpPr>
              <p:cNvPr id="17448" name="Freeform 40">
                <a:extLst>
                  <a:ext uri="{FF2B5EF4-FFF2-40B4-BE49-F238E27FC236}">
                    <a16:creationId xmlns:a16="http://schemas.microsoft.com/office/drawing/2014/main" id="{C4998A65-C38F-4AEB-A4E1-A8A62FFBCB2E}"/>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sp>
            <p:nvSpPr>
              <p:cNvPr id="17449" name="Freeform 41">
                <a:extLst>
                  <a:ext uri="{FF2B5EF4-FFF2-40B4-BE49-F238E27FC236}">
                    <a16:creationId xmlns:a16="http://schemas.microsoft.com/office/drawing/2014/main" id="{2EABCB73-19DE-4D8E-8059-FED8D5589B5C}"/>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pt-BR"/>
              </a:p>
            </p:txBody>
          </p:sp>
        </p:grpSp>
      </p:grpSp>
      <p:sp>
        <p:nvSpPr>
          <p:cNvPr id="17450" name="Rectangle 42">
            <a:extLst>
              <a:ext uri="{FF2B5EF4-FFF2-40B4-BE49-F238E27FC236}">
                <a16:creationId xmlns:a16="http://schemas.microsoft.com/office/drawing/2014/main" id="{3EEC537D-0DC0-4A75-8250-F59FE50D46C4}"/>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7451" name="Rectangle 43">
            <a:extLst>
              <a:ext uri="{FF2B5EF4-FFF2-40B4-BE49-F238E27FC236}">
                <a16:creationId xmlns:a16="http://schemas.microsoft.com/office/drawing/2014/main" id="{3B869AA9-3A7B-4C27-B9AF-2DE5E84A957B}"/>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7452" name="Rectangle 44">
            <a:extLst>
              <a:ext uri="{FF2B5EF4-FFF2-40B4-BE49-F238E27FC236}">
                <a16:creationId xmlns:a16="http://schemas.microsoft.com/office/drawing/2014/main" id="{828968EB-8FC2-437D-B86C-473770A82874}"/>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pt-BR" altLang="pt-BR"/>
          </a:p>
        </p:txBody>
      </p:sp>
      <p:sp>
        <p:nvSpPr>
          <p:cNvPr id="17453" name="Rectangle 45">
            <a:extLst>
              <a:ext uri="{FF2B5EF4-FFF2-40B4-BE49-F238E27FC236}">
                <a16:creationId xmlns:a16="http://schemas.microsoft.com/office/drawing/2014/main" id="{7AEC0D92-7CBB-4918-9140-31CFAE8466A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pt-BR" altLang="pt-BR"/>
          </a:p>
        </p:txBody>
      </p:sp>
      <p:sp>
        <p:nvSpPr>
          <p:cNvPr id="17454" name="Rectangle 46">
            <a:extLst>
              <a:ext uri="{FF2B5EF4-FFF2-40B4-BE49-F238E27FC236}">
                <a16:creationId xmlns:a16="http://schemas.microsoft.com/office/drawing/2014/main" id="{73685587-7352-408A-B095-1BD8BBB519D7}"/>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a:defRPr/>
            </a:pPr>
            <a:fld id="{DA701FFA-A93A-4FED-A587-F41722B28EE6}" type="slidenum">
              <a:rPr lang="pt-BR" altLang="pt-BR"/>
              <a:pPr>
                <a:defRPr/>
              </a:pPr>
              <a:t>‹nº›</a:t>
            </a:fld>
            <a:endParaRPr lang="pt-BR" altLang="pt-BR"/>
          </a:p>
        </p:txBody>
      </p:sp>
    </p:spTree>
  </p:cSld>
  <p:clrMap bg1="dk2" tx1="lt1" bg2="dk1" tx2="lt2" accent1="accent1" accent2="accent2" accent3="accent3" accent4="accent4" accent5="accent5" accent6="accent6" hlink="hlink" folHlink="folHlink"/>
  <p:sldLayoutIdLst>
    <p:sldLayoutId id="2147483948"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5"/>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6"/>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7"/>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074" name="Group 22">
            <a:extLst>
              <a:ext uri="{FF2B5EF4-FFF2-40B4-BE49-F238E27FC236}">
                <a16:creationId xmlns:a16="http://schemas.microsoft.com/office/drawing/2014/main" id="{085C517D-A337-447F-BB2E-1965AEFDB2D1}"/>
              </a:ext>
            </a:extLst>
          </p:cNvPr>
          <p:cNvGrpSpPr>
            <a:grpSpLocks/>
          </p:cNvGrpSpPr>
          <p:nvPr/>
        </p:nvGrpSpPr>
        <p:grpSpPr bwMode="auto">
          <a:xfrm>
            <a:off x="0" y="228600"/>
            <a:ext cx="2138363" cy="6638925"/>
            <a:chOff x="2487613" y="285750"/>
            <a:chExt cx="2428875" cy="5654676"/>
          </a:xfrm>
        </p:grpSpPr>
        <p:sp>
          <p:nvSpPr>
            <p:cNvPr id="3094" name="Freeform 11">
              <a:extLst>
                <a:ext uri="{FF2B5EF4-FFF2-40B4-BE49-F238E27FC236}">
                  <a16:creationId xmlns:a16="http://schemas.microsoft.com/office/drawing/2014/main" id="{EC75EF19-7F25-431D-AC48-22AAD4CFE27D}"/>
                </a:ext>
              </a:extLst>
            </p:cNvPr>
            <p:cNvSpPr>
              <a:spLocks/>
            </p:cNvSpPr>
            <p:nvPr/>
          </p:nvSpPr>
          <p:spPr bwMode="auto">
            <a:xfrm>
              <a:off x="2487613" y="2284413"/>
              <a:ext cx="85725" cy="533400"/>
            </a:xfrm>
            <a:custGeom>
              <a:avLst/>
              <a:gdLst>
                <a:gd name="T0" fmla="*/ 334035256 w 22"/>
                <a:gd name="T1" fmla="*/ 2092026176 h 136"/>
                <a:gd name="T2" fmla="*/ 258117975 w 22"/>
                <a:gd name="T3" fmla="*/ 1230604787 h 136"/>
                <a:gd name="T4" fmla="*/ 0 w 22"/>
                <a:gd name="T5" fmla="*/ 0 h 136"/>
                <a:gd name="T6" fmla="*/ 0 w 22"/>
                <a:gd name="T7" fmla="*/ 538388859 h 136"/>
                <a:gd name="T8" fmla="*/ 303669123 w 22"/>
                <a:gd name="T9" fmla="*/ 1907434478 h 136"/>
                <a:gd name="T10" fmla="*/ 334035256 w 22"/>
                <a:gd name="T11" fmla="*/ 209202617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095" name="Freeform 12">
              <a:extLst>
                <a:ext uri="{FF2B5EF4-FFF2-40B4-BE49-F238E27FC236}">
                  <a16:creationId xmlns:a16="http://schemas.microsoft.com/office/drawing/2014/main" id="{D436AAA7-0323-4CF4-887D-1452235798EE}"/>
                </a:ext>
              </a:extLst>
            </p:cNvPr>
            <p:cNvSpPr>
              <a:spLocks/>
            </p:cNvSpPr>
            <p:nvPr/>
          </p:nvSpPr>
          <p:spPr bwMode="auto">
            <a:xfrm>
              <a:off x="2597151" y="2779713"/>
              <a:ext cx="550863" cy="1978025"/>
            </a:xfrm>
            <a:custGeom>
              <a:avLst/>
              <a:gdLst>
                <a:gd name="T0" fmla="*/ 1331463414 w 140"/>
                <a:gd name="T1" fmla="*/ 2147483646 h 504"/>
                <a:gd name="T2" fmla="*/ 2147483646 w 140"/>
                <a:gd name="T3" fmla="*/ 2147483646 h 504"/>
                <a:gd name="T4" fmla="*/ 2147483646 w 140"/>
                <a:gd name="T5" fmla="*/ 2147483646 h 504"/>
                <a:gd name="T6" fmla="*/ 1470804210 w 140"/>
                <a:gd name="T7" fmla="*/ 2147483646 h 504"/>
                <a:gd name="T8" fmla="*/ 0 w 140"/>
                <a:gd name="T9" fmla="*/ 0 h 504"/>
                <a:gd name="T10" fmla="*/ 92891241 w 140"/>
                <a:gd name="T11" fmla="*/ 939577574 h 504"/>
                <a:gd name="T12" fmla="*/ 1331463414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096" name="Freeform 13">
              <a:extLst>
                <a:ext uri="{FF2B5EF4-FFF2-40B4-BE49-F238E27FC236}">
                  <a16:creationId xmlns:a16="http://schemas.microsoft.com/office/drawing/2014/main" id="{840E8014-FE3D-408B-B361-5B77665939C2}"/>
                </a:ext>
              </a:extLst>
            </p:cNvPr>
            <p:cNvSpPr>
              <a:spLocks/>
            </p:cNvSpPr>
            <p:nvPr/>
          </p:nvSpPr>
          <p:spPr bwMode="auto">
            <a:xfrm>
              <a:off x="3175001" y="4730750"/>
              <a:ext cx="519113" cy="1209675"/>
            </a:xfrm>
            <a:custGeom>
              <a:avLst/>
              <a:gdLst>
                <a:gd name="T0" fmla="*/ 123725864 w 132"/>
                <a:gd name="T1" fmla="*/ 339357040 h 308"/>
                <a:gd name="T2" fmla="*/ 0 w 132"/>
                <a:gd name="T3" fmla="*/ 0 h 308"/>
                <a:gd name="T4" fmla="*/ 0 w 132"/>
                <a:gd name="T5" fmla="*/ 447336244 h 308"/>
                <a:gd name="T6" fmla="*/ 1051683611 w 132"/>
                <a:gd name="T7" fmla="*/ 2147483646 h 308"/>
                <a:gd name="T8" fmla="*/ 1902309252 w 132"/>
                <a:gd name="T9" fmla="*/ 2147483646 h 308"/>
                <a:gd name="T10" fmla="*/ 2041502324 w 132"/>
                <a:gd name="T11" fmla="*/ 2147483646 h 308"/>
                <a:gd name="T12" fmla="*/ 1190876683 w 132"/>
                <a:gd name="T13" fmla="*/ 2147483646 h 308"/>
                <a:gd name="T14" fmla="*/ 123725864 w 132"/>
                <a:gd name="T15" fmla="*/ 339357040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097" name="Freeform 14">
              <a:extLst>
                <a:ext uri="{FF2B5EF4-FFF2-40B4-BE49-F238E27FC236}">
                  <a16:creationId xmlns:a16="http://schemas.microsoft.com/office/drawing/2014/main" id="{A5176B9A-33BF-4EC0-8C78-0F1229607F4D}"/>
                </a:ext>
              </a:extLst>
            </p:cNvPr>
            <p:cNvSpPr>
              <a:spLocks/>
            </p:cNvSpPr>
            <p:nvPr/>
          </p:nvSpPr>
          <p:spPr bwMode="auto">
            <a:xfrm>
              <a:off x="3305176" y="5630863"/>
              <a:ext cx="146050" cy="309563"/>
            </a:xfrm>
            <a:custGeom>
              <a:avLst/>
              <a:gdLst>
                <a:gd name="T0" fmla="*/ 436271086 w 37"/>
                <a:gd name="T1" fmla="*/ 1213028493 h 79"/>
                <a:gd name="T2" fmla="*/ 576502770 w 37"/>
                <a:gd name="T3" fmla="*/ 1213028493 h 79"/>
                <a:gd name="T4" fmla="*/ 0 w 37"/>
                <a:gd name="T5" fmla="*/ 0 h 79"/>
                <a:gd name="T6" fmla="*/ 436271086 w 37"/>
                <a:gd name="T7" fmla="*/ 121302849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098" name="Freeform 15">
              <a:extLst>
                <a:ext uri="{FF2B5EF4-FFF2-40B4-BE49-F238E27FC236}">
                  <a16:creationId xmlns:a16="http://schemas.microsoft.com/office/drawing/2014/main" id="{EE4B33E0-F0E1-449F-BC9A-2C4A5E1EECFF}"/>
                </a:ext>
              </a:extLst>
            </p:cNvPr>
            <p:cNvSpPr>
              <a:spLocks/>
            </p:cNvSpPr>
            <p:nvPr/>
          </p:nvSpPr>
          <p:spPr bwMode="auto">
            <a:xfrm>
              <a:off x="2573338" y="2817813"/>
              <a:ext cx="700088" cy="2835275"/>
            </a:xfrm>
            <a:custGeom>
              <a:avLst/>
              <a:gdLst>
                <a:gd name="T0" fmla="*/ 2147483646 w 178"/>
                <a:gd name="T1" fmla="*/ 2147483646 h 722"/>
                <a:gd name="T2" fmla="*/ 1794416005 w 178"/>
                <a:gd name="T3" fmla="*/ 2147483646 h 722"/>
                <a:gd name="T4" fmla="*/ 618763733 w 178"/>
                <a:gd name="T5" fmla="*/ 2147483646 h 722"/>
                <a:gd name="T6" fmla="*/ 185629513 w 178"/>
                <a:gd name="T7" fmla="*/ 786478582 h 722"/>
                <a:gd name="T8" fmla="*/ 0 w 178"/>
                <a:gd name="T9" fmla="*/ 0 h 722"/>
                <a:gd name="T10" fmla="*/ 510482144 w 178"/>
                <a:gd name="T11" fmla="*/ 2147483646 h 722"/>
                <a:gd name="T12" fmla="*/ 1655192887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099" name="Freeform 16">
              <a:extLst>
                <a:ext uri="{FF2B5EF4-FFF2-40B4-BE49-F238E27FC236}">
                  <a16:creationId xmlns:a16="http://schemas.microsoft.com/office/drawing/2014/main" id="{ADF0296A-971A-4BD7-AC9D-24C0666B98A5}"/>
                </a:ext>
              </a:extLst>
            </p:cNvPr>
            <p:cNvSpPr>
              <a:spLocks/>
            </p:cNvSpPr>
            <p:nvPr/>
          </p:nvSpPr>
          <p:spPr bwMode="auto">
            <a:xfrm>
              <a:off x="2506663" y="285750"/>
              <a:ext cx="90488" cy="2493963"/>
            </a:xfrm>
            <a:custGeom>
              <a:avLst/>
              <a:gdLst>
                <a:gd name="T0" fmla="*/ 170263008 w 23"/>
                <a:gd name="T1" fmla="*/ 2147483646 h 635"/>
                <a:gd name="T2" fmla="*/ 185740390 w 23"/>
                <a:gd name="T3" fmla="*/ 2147483646 h 635"/>
                <a:gd name="T4" fmla="*/ 340526015 w 23"/>
                <a:gd name="T5" fmla="*/ 2147483646 h 635"/>
                <a:gd name="T6" fmla="*/ 356003398 w 23"/>
                <a:gd name="T7" fmla="*/ 2147483646 h 635"/>
                <a:gd name="T8" fmla="*/ 263131235 w 23"/>
                <a:gd name="T9" fmla="*/ 2147483646 h 635"/>
                <a:gd name="T10" fmla="*/ 77390846 w 23"/>
                <a:gd name="T11" fmla="*/ 2147483646 h 635"/>
                <a:gd name="T12" fmla="*/ 232176471 w 23"/>
                <a:gd name="T13" fmla="*/ 0 h 635"/>
                <a:gd name="T14" fmla="*/ 185740390 w 23"/>
                <a:gd name="T15" fmla="*/ 0 h 635"/>
                <a:gd name="T16" fmla="*/ 15477382 w 23"/>
                <a:gd name="T17" fmla="*/ 2147483646 h 635"/>
                <a:gd name="T18" fmla="*/ 170263008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100" name="Freeform 17">
              <a:extLst>
                <a:ext uri="{FF2B5EF4-FFF2-40B4-BE49-F238E27FC236}">
                  <a16:creationId xmlns:a16="http://schemas.microsoft.com/office/drawing/2014/main" id="{9B6A5395-7D4A-43EB-8728-FCC110371971}"/>
                </a:ext>
              </a:extLst>
            </p:cNvPr>
            <p:cNvSpPr>
              <a:spLocks/>
            </p:cNvSpPr>
            <p:nvPr/>
          </p:nvSpPr>
          <p:spPr bwMode="auto">
            <a:xfrm>
              <a:off x="2554288" y="2598738"/>
              <a:ext cx="66675" cy="420688"/>
            </a:xfrm>
            <a:custGeom>
              <a:avLst/>
              <a:gdLst>
                <a:gd name="T0" fmla="*/ 0 w 17"/>
                <a:gd name="T1" fmla="*/ 0 h 107"/>
                <a:gd name="T2" fmla="*/ 76911574 w 17"/>
                <a:gd name="T3" fmla="*/ 865646159 h 107"/>
                <a:gd name="T4" fmla="*/ 261503272 w 17"/>
                <a:gd name="T5" fmla="*/ 1654003676 h 107"/>
                <a:gd name="T6" fmla="*/ 169209384 w 17"/>
                <a:gd name="T7" fmla="*/ 711068875 h 107"/>
                <a:gd name="T8" fmla="*/ 153827069 w 17"/>
                <a:gd name="T9" fmla="*/ 664694903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101" name="Freeform 18">
              <a:extLst>
                <a:ext uri="{FF2B5EF4-FFF2-40B4-BE49-F238E27FC236}">
                  <a16:creationId xmlns:a16="http://schemas.microsoft.com/office/drawing/2014/main" id="{D5306F39-E910-43EA-B744-6FEE21E2CA0C}"/>
                </a:ext>
              </a:extLst>
            </p:cNvPr>
            <p:cNvSpPr>
              <a:spLocks/>
            </p:cNvSpPr>
            <p:nvPr/>
          </p:nvSpPr>
          <p:spPr bwMode="auto">
            <a:xfrm>
              <a:off x="3143251" y="4757738"/>
              <a:ext cx="161925" cy="873125"/>
            </a:xfrm>
            <a:custGeom>
              <a:avLst/>
              <a:gdLst>
                <a:gd name="T0" fmla="*/ 0 w 41"/>
                <a:gd name="T1" fmla="*/ 0 h 222"/>
                <a:gd name="T2" fmla="*/ 77988609 w 41"/>
                <a:gd name="T3" fmla="*/ 1438567829 h 222"/>
                <a:gd name="T4" fmla="*/ 265162061 w 41"/>
                <a:gd name="T5" fmla="*/ 2147483646 h 222"/>
                <a:gd name="T6" fmla="*/ 374342954 w 41"/>
                <a:gd name="T7" fmla="*/ 2147483646 h 222"/>
                <a:gd name="T8" fmla="*/ 639505015 w 41"/>
                <a:gd name="T9" fmla="*/ 2147483646 h 222"/>
                <a:gd name="T10" fmla="*/ 592712640 w 41"/>
                <a:gd name="T11" fmla="*/ 2147483646 h 222"/>
                <a:gd name="T12" fmla="*/ 202769594 w 41"/>
                <a:gd name="T13" fmla="*/ 1423099358 h 222"/>
                <a:gd name="T14" fmla="*/ 124780985 w 41"/>
                <a:gd name="T15" fmla="*/ 340306368 h 222"/>
                <a:gd name="T16" fmla="*/ 109184843 w 41"/>
                <a:gd name="T17" fmla="*/ 278432483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102" name="Freeform 19">
              <a:extLst>
                <a:ext uri="{FF2B5EF4-FFF2-40B4-BE49-F238E27FC236}">
                  <a16:creationId xmlns:a16="http://schemas.microsoft.com/office/drawing/2014/main" id="{6F7CB88E-E25C-496D-A381-E9F32A2E4834}"/>
                </a:ext>
              </a:extLst>
            </p:cNvPr>
            <p:cNvSpPr>
              <a:spLocks/>
            </p:cNvSpPr>
            <p:nvPr/>
          </p:nvSpPr>
          <p:spPr bwMode="auto">
            <a:xfrm>
              <a:off x="3148013" y="1282700"/>
              <a:ext cx="1768475" cy="3448050"/>
            </a:xfrm>
            <a:custGeom>
              <a:avLst/>
              <a:gdLst>
                <a:gd name="T0" fmla="*/ 108112772 w 450"/>
                <a:gd name="T1" fmla="*/ 2147483646 h 878"/>
                <a:gd name="T2" fmla="*/ 772222294 w 450"/>
                <a:gd name="T3" fmla="*/ 2147483646 h 878"/>
                <a:gd name="T4" fmla="*/ 2147483646 w 450"/>
                <a:gd name="T5" fmla="*/ 2147483646 h 878"/>
                <a:gd name="T6" fmla="*/ 2147483646 w 450"/>
                <a:gd name="T7" fmla="*/ 2147483646 h 878"/>
                <a:gd name="T8" fmla="*/ 2147483646 w 450"/>
                <a:gd name="T9" fmla="*/ 1372614510 h 878"/>
                <a:gd name="T10" fmla="*/ 2147483646 w 450"/>
                <a:gd name="T11" fmla="*/ 678594305 h 878"/>
                <a:gd name="T12" fmla="*/ 2147483646 w 450"/>
                <a:gd name="T13" fmla="*/ 15421973 h 878"/>
                <a:gd name="T14" fmla="*/ 2147483646 w 450"/>
                <a:gd name="T15" fmla="*/ 0 h 878"/>
                <a:gd name="T16" fmla="*/ 2147483646 w 450"/>
                <a:gd name="T17" fmla="*/ 663172332 h 878"/>
                <a:gd name="T18" fmla="*/ 2147483646 w 450"/>
                <a:gd name="T19" fmla="*/ 1357188610 h 878"/>
                <a:gd name="T20" fmla="*/ 2147483646 w 450"/>
                <a:gd name="T21" fmla="*/ 2147483646 h 878"/>
                <a:gd name="T22" fmla="*/ 2147483646 w 450"/>
                <a:gd name="T23" fmla="*/ 2147483646 h 878"/>
                <a:gd name="T24" fmla="*/ 695002815 w 450"/>
                <a:gd name="T25" fmla="*/ 2147483646 h 878"/>
                <a:gd name="T26" fmla="*/ 0 w 450"/>
                <a:gd name="T27" fmla="*/ 2147483646 h 878"/>
                <a:gd name="T28" fmla="*/ 0 w 450"/>
                <a:gd name="T29" fmla="*/ 2147483646 h 878"/>
                <a:gd name="T30" fmla="*/ 108112772 w 450"/>
                <a:gd name="T31" fmla="*/ 2147483646 h 878"/>
                <a:gd name="T32" fmla="*/ 108112772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103" name="Freeform 20">
              <a:extLst>
                <a:ext uri="{FF2B5EF4-FFF2-40B4-BE49-F238E27FC236}">
                  <a16:creationId xmlns:a16="http://schemas.microsoft.com/office/drawing/2014/main" id="{DB9FC08A-BD6D-47DB-962A-9E2077C59AA2}"/>
                </a:ext>
              </a:extLst>
            </p:cNvPr>
            <p:cNvSpPr>
              <a:spLocks/>
            </p:cNvSpPr>
            <p:nvPr/>
          </p:nvSpPr>
          <p:spPr bwMode="auto">
            <a:xfrm>
              <a:off x="3273426" y="5653088"/>
              <a:ext cx="138113" cy="287338"/>
            </a:xfrm>
            <a:custGeom>
              <a:avLst/>
              <a:gdLst>
                <a:gd name="T0" fmla="*/ 0 w 35"/>
                <a:gd name="T1" fmla="*/ 0 h 73"/>
                <a:gd name="T2" fmla="*/ 404860502 w 35"/>
                <a:gd name="T3" fmla="*/ 1131001729 h 73"/>
                <a:gd name="T4" fmla="*/ 545005736 w 35"/>
                <a:gd name="T5" fmla="*/ 1131001729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104" name="Freeform 21">
              <a:extLst>
                <a:ext uri="{FF2B5EF4-FFF2-40B4-BE49-F238E27FC236}">
                  <a16:creationId xmlns:a16="http://schemas.microsoft.com/office/drawing/2014/main" id="{2FD0C3CF-761A-4200-8861-7467044273BB}"/>
                </a:ext>
              </a:extLst>
            </p:cNvPr>
            <p:cNvSpPr>
              <a:spLocks/>
            </p:cNvSpPr>
            <p:nvPr/>
          </p:nvSpPr>
          <p:spPr bwMode="auto">
            <a:xfrm>
              <a:off x="3143251" y="4656138"/>
              <a:ext cx="31750" cy="188913"/>
            </a:xfrm>
            <a:custGeom>
              <a:avLst/>
              <a:gdLst>
                <a:gd name="T0" fmla="*/ 110255844 w 8"/>
                <a:gd name="T1" fmla="*/ 681543004 h 48"/>
                <a:gd name="T2" fmla="*/ 126007813 w 8"/>
                <a:gd name="T3" fmla="*/ 743502533 h 48"/>
                <a:gd name="T4" fmla="*/ 126007813 w 8"/>
                <a:gd name="T5" fmla="*/ 294302840 h 48"/>
                <a:gd name="T6" fmla="*/ 15751969 w 8"/>
                <a:gd name="T7" fmla="*/ 0 h 48"/>
                <a:gd name="T8" fmla="*/ 0 w 8"/>
                <a:gd name="T9" fmla="*/ 402731031 h 48"/>
                <a:gd name="T10" fmla="*/ 110255844 w 8"/>
                <a:gd name="T11" fmla="*/ 681543004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105" name="Freeform 22">
              <a:extLst>
                <a:ext uri="{FF2B5EF4-FFF2-40B4-BE49-F238E27FC236}">
                  <a16:creationId xmlns:a16="http://schemas.microsoft.com/office/drawing/2014/main" id="{1506ED70-C218-4E6A-8BD8-9DAC50FE4355}"/>
                </a:ext>
              </a:extLst>
            </p:cNvPr>
            <p:cNvSpPr>
              <a:spLocks/>
            </p:cNvSpPr>
            <p:nvPr/>
          </p:nvSpPr>
          <p:spPr bwMode="auto">
            <a:xfrm>
              <a:off x="3211513" y="5410200"/>
              <a:ext cx="203200" cy="530225"/>
            </a:xfrm>
            <a:custGeom>
              <a:avLst/>
              <a:gdLst>
                <a:gd name="T0" fmla="*/ 106891015 w 52"/>
                <a:gd name="T1" fmla="*/ 277669014 h 135"/>
                <a:gd name="T2" fmla="*/ 0 w 52"/>
                <a:gd name="T3" fmla="*/ 0 h 135"/>
                <a:gd name="T4" fmla="*/ 183239508 w 52"/>
                <a:gd name="T5" fmla="*/ 740445466 h 135"/>
                <a:gd name="T6" fmla="*/ 244320646 w 52"/>
                <a:gd name="T7" fmla="*/ 956412000 h 135"/>
                <a:gd name="T8" fmla="*/ 778771815 w 52"/>
                <a:gd name="T9" fmla="*/ 2082507782 h 135"/>
                <a:gd name="T10" fmla="*/ 794043077 w 52"/>
                <a:gd name="T11" fmla="*/ 2082507782 h 135"/>
                <a:gd name="T12" fmla="*/ 366482923 w 52"/>
                <a:gd name="T13" fmla="*/ 863854353 h 135"/>
                <a:gd name="T14" fmla="*/ 106891015 w 52"/>
                <a:gd name="T15" fmla="*/ 277669014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3075" name="Group 9">
            <a:extLst>
              <a:ext uri="{FF2B5EF4-FFF2-40B4-BE49-F238E27FC236}">
                <a16:creationId xmlns:a16="http://schemas.microsoft.com/office/drawing/2014/main" id="{B741AA91-9EE9-4CFA-BFCF-35E60F3A7FAE}"/>
              </a:ext>
            </a:extLst>
          </p:cNvPr>
          <p:cNvGrpSpPr>
            <a:grpSpLocks/>
          </p:cNvGrpSpPr>
          <p:nvPr/>
        </p:nvGrpSpPr>
        <p:grpSpPr bwMode="auto">
          <a:xfrm>
            <a:off x="20638" y="0"/>
            <a:ext cx="1766887" cy="6853238"/>
            <a:chOff x="6627813" y="194833"/>
            <a:chExt cx="1952625" cy="5678918"/>
          </a:xfrm>
        </p:grpSpPr>
        <p:sp>
          <p:nvSpPr>
            <p:cNvPr id="3082" name="Freeform 27">
              <a:extLst>
                <a:ext uri="{FF2B5EF4-FFF2-40B4-BE49-F238E27FC236}">
                  <a16:creationId xmlns:a16="http://schemas.microsoft.com/office/drawing/2014/main" id="{272B8144-5981-42CA-B459-E5AF1949277D}"/>
                </a:ext>
              </a:extLst>
            </p:cNvPr>
            <p:cNvSpPr>
              <a:spLocks/>
            </p:cNvSpPr>
            <p:nvPr/>
          </p:nvSpPr>
          <p:spPr bwMode="auto">
            <a:xfrm>
              <a:off x="6627813" y="194833"/>
              <a:ext cx="409575" cy="3646488"/>
            </a:xfrm>
            <a:custGeom>
              <a:avLst/>
              <a:gdLst>
                <a:gd name="T0" fmla="*/ 110684661 w 103"/>
                <a:gd name="T1" fmla="*/ 2147483646 h 920"/>
                <a:gd name="T2" fmla="*/ 411117865 w 103"/>
                <a:gd name="T3" fmla="*/ 2147483646 h 920"/>
                <a:gd name="T4" fmla="*/ 901295634 w 103"/>
                <a:gd name="T5" fmla="*/ 2147483646 h 920"/>
                <a:gd name="T6" fmla="*/ 1597032336 w 103"/>
                <a:gd name="T7" fmla="*/ 2147483646 h 920"/>
                <a:gd name="T8" fmla="*/ 1628657093 w 103"/>
                <a:gd name="T9" fmla="*/ 2147483646 h 920"/>
                <a:gd name="T10" fmla="*/ 1565407579 w 103"/>
                <a:gd name="T11" fmla="*/ 2147483646 h 920"/>
                <a:gd name="T12" fmla="*/ 1565407579 w 103"/>
                <a:gd name="T13" fmla="*/ 2147483646 h 920"/>
                <a:gd name="T14" fmla="*/ 996169906 w 103"/>
                <a:gd name="T15" fmla="*/ 2147483646 h 920"/>
                <a:gd name="T16" fmla="*/ 474367379 w 103"/>
                <a:gd name="T17" fmla="*/ 2147483646 h 920"/>
                <a:gd name="T18" fmla="*/ 142309418 w 103"/>
                <a:gd name="T19" fmla="*/ 2147483646 h 920"/>
                <a:gd name="T20" fmla="*/ 47435147 w 103"/>
                <a:gd name="T21" fmla="*/ 1445313264 h 920"/>
                <a:gd name="T22" fmla="*/ 15810390 w 103"/>
                <a:gd name="T23" fmla="*/ 0 h 920"/>
                <a:gd name="T24" fmla="*/ 0 w 103"/>
                <a:gd name="T25" fmla="*/ 0 h 920"/>
                <a:gd name="T26" fmla="*/ 15810390 w 103"/>
                <a:gd name="T27" fmla="*/ 1445313264 h 920"/>
                <a:gd name="T28" fmla="*/ 110684661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083" name="Freeform 28">
              <a:extLst>
                <a:ext uri="{FF2B5EF4-FFF2-40B4-BE49-F238E27FC236}">
                  <a16:creationId xmlns:a16="http://schemas.microsoft.com/office/drawing/2014/main" id="{70510317-34AE-44F1-8DDB-3D9260AC664E}"/>
                </a:ext>
              </a:extLst>
            </p:cNvPr>
            <p:cNvSpPr>
              <a:spLocks/>
            </p:cNvSpPr>
            <p:nvPr/>
          </p:nvSpPr>
          <p:spPr bwMode="auto">
            <a:xfrm>
              <a:off x="7061201" y="3771900"/>
              <a:ext cx="350838" cy="1309688"/>
            </a:xfrm>
            <a:custGeom>
              <a:avLst/>
              <a:gdLst>
                <a:gd name="T0" fmla="*/ 842409880 w 88"/>
                <a:gd name="T1" fmla="*/ 2147483646 h 330"/>
                <a:gd name="T2" fmla="*/ 1398719344 w 88"/>
                <a:gd name="T3" fmla="*/ 2147483646 h 330"/>
                <a:gd name="T4" fmla="*/ 1398719344 w 88"/>
                <a:gd name="T5" fmla="*/ 2147483646 h 330"/>
                <a:gd name="T6" fmla="*/ 1398719344 w 88"/>
                <a:gd name="T7" fmla="*/ 2147483646 h 330"/>
                <a:gd name="T8" fmla="*/ 985460087 w 88"/>
                <a:gd name="T9" fmla="*/ 2147483646 h 330"/>
                <a:gd name="T10" fmla="*/ 0 w 88"/>
                <a:gd name="T11" fmla="*/ 0 h 330"/>
                <a:gd name="T12" fmla="*/ 111263488 w 88"/>
                <a:gd name="T13" fmla="*/ 992310910 h 330"/>
                <a:gd name="T14" fmla="*/ 842409880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084" name="Freeform 29">
              <a:extLst>
                <a:ext uri="{FF2B5EF4-FFF2-40B4-BE49-F238E27FC236}">
                  <a16:creationId xmlns:a16="http://schemas.microsoft.com/office/drawing/2014/main" id="{F3231DA9-038B-4421-ABB6-2D57152FCBE2}"/>
                </a:ext>
              </a:extLst>
            </p:cNvPr>
            <p:cNvSpPr>
              <a:spLocks/>
            </p:cNvSpPr>
            <p:nvPr/>
          </p:nvSpPr>
          <p:spPr bwMode="auto">
            <a:xfrm>
              <a:off x="7439026" y="5053013"/>
              <a:ext cx="357188" cy="820738"/>
            </a:xfrm>
            <a:custGeom>
              <a:avLst/>
              <a:gdLst>
                <a:gd name="T0" fmla="*/ 94507976 w 90"/>
                <a:gd name="T1" fmla="*/ 235809526 h 207"/>
                <a:gd name="T2" fmla="*/ 0 w 90"/>
                <a:gd name="T3" fmla="*/ 0 h 207"/>
                <a:gd name="T4" fmla="*/ 15751991 w 90"/>
                <a:gd name="T5" fmla="*/ 455898152 h 207"/>
                <a:gd name="T6" fmla="*/ 661543926 w 90"/>
                <a:gd name="T7" fmla="*/ 1996514571 h 207"/>
                <a:gd name="T8" fmla="*/ 1260079889 w 90"/>
                <a:gd name="T9" fmla="*/ 2147483646 h 207"/>
                <a:gd name="T10" fmla="*/ 1417591859 w 90"/>
                <a:gd name="T11" fmla="*/ 2147483646 h 207"/>
                <a:gd name="T12" fmla="*/ 787551915 w 90"/>
                <a:gd name="T13" fmla="*/ 1933630974 h 207"/>
                <a:gd name="T14" fmla="*/ 94507976 w 90"/>
                <a:gd name="T15" fmla="*/ 23580952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085" name="Freeform 30">
              <a:extLst>
                <a:ext uri="{FF2B5EF4-FFF2-40B4-BE49-F238E27FC236}">
                  <a16:creationId xmlns:a16="http://schemas.microsoft.com/office/drawing/2014/main" id="{37C03DCD-0434-4533-AFF7-EB51742543D0}"/>
                </a:ext>
              </a:extLst>
            </p:cNvPr>
            <p:cNvSpPr>
              <a:spLocks/>
            </p:cNvSpPr>
            <p:nvPr/>
          </p:nvSpPr>
          <p:spPr bwMode="auto">
            <a:xfrm>
              <a:off x="7037388" y="3811588"/>
              <a:ext cx="457200" cy="1852613"/>
            </a:xfrm>
            <a:custGeom>
              <a:avLst/>
              <a:gdLst>
                <a:gd name="T0" fmla="*/ 1596387350 w 115"/>
                <a:gd name="T1" fmla="*/ 2147483646 h 467"/>
                <a:gd name="T2" fmla="*/ 1232853715 w 115"/>
                <a:gd name="T3" fmla="*/ 2147483646 h 467"/>
                <a:gd name="T4" fmla="*/ 458368842 w 115"/>
                <a:gd name="T5" fmla="*/ 2147483646 h 467"/>
                <a:gd name="T6" fmla="*/ 205473631 w 115"/>
                <a:gd name="T7" fmla="*/ 834088423 h 467"/>
                <a:gd name="T8" fmla="*/ 0 w 115"/>
                <a:gd name="T9" fmla="*/ 0 h 467"/>
                <a:gd name="T10" fmla="*/ 331923224 w 115"/>
                <a:gd name="T11" fmla="*/ 2147483646 h 467"/>
                <a:gd name="T12" fmla="*/ 1090600904 w 115"/>
                <a:gd name="T13" fmla="*/ 2147483646 h 467"/>
                <a:gd name="T14" fmla="*/ 1627997760 w 115"/>
                <a:gd name="T15" fmla="*/ 2147483646 h 467"/>
                <a:gd name="T16" fmla="*/ 1817668174 w 115"/>
                <a:gd name="T17" fmla="*/ 2147483646 h 467"/>
                <a:gd name="T18" fmla="*/ 1770250570 w 115"/>
                <a:gd name="T19" fmla="*/ 2147483646 h 467"/>
                <a:gd name="T20" fmla="*/ 1596387350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086" name="Freeform 31">
              <a:extLst>
                <a:ext uri="{FF2B5EF4-FFF2-40B4-BE49-F238E27FC236}">
                  <a16:creationId xmlns:a16="http://schemas.microsoft.com/office/drawing/2014/main" id="{F8C1BAB1-A3F8-4F59-9308-E80CF6948558}"/>
                </a:ext>
              </a:extLst>
            </p:cNvPr>
            <p:cNvSpPr>
              <a:spLocks/>
            </p:cNvSpPr>
            <p:nvPr/>
          </p:nvSpPr>
          <p:spPr bwMode="auto">
            <a:xfrm>
              <a:off x="6992938" y="1263650"/>
              <a:ext cx="144463" cy="2508250"/>
            </a:xfrm>
            <a:custGeom>
              <a:avLst/>
              <a:gdLst>
                <a:gd name="T0" fmla="*/ 273753372 w 36"/>
                <a:gd name="T1" fmla="*/ 2147483646 h 633"/>
                <a:gd name="T2" fmla="*/ 209338926 w 36"/>
                <a:gd name="T3" fmla="*/ 2147483646 h 633"/>
                <a:gd name="T4" fmla="*/ 80514045 w 36"/>
                <a:gd name="T5" fmla="*/ 2147483646 h 633"/>
                <a:gd name="T6" fmla="*/ 209338926 w 36"/>
                <a:gd name="T7" fmla="*/ 2147483646 h 633"/>
                <a:gd name="T8" fmla="*/ 354267417 w 36"/>
                <a:gd name="T9" fmla="*/ 1554425528 h 633"/>
                <a:gd name="T10" fmla="*/ 579709955 w 36"/>
                <a:gd name="T11" fmla="*/ 0 h 633"/>
                <a:gd name="T12" fmla="*/ 563606343 w 36"/>
                <a:gd name="T13" fmla="*/ 0 h 633"/>
                <a:gd name="T14" fmla="*/ 322060194 w 36"/>
                <a:gd name="T15" fmla="*/ 1554425528 h 633"/>
                <a:gd name="T16" fmla="*/ 161032104 w 36"/>
                <a:gd name="T17" fmla="*/ 2147483646 h 633"/>
                <a:gd name="T18" fmla="*/ 16103612 w 36"/>
                <a:gd name="T19" fmla="*/ 2147483646 h 633"/>
                <a:gd name="T20" fmla="*/ 112721269 w 36"/>
                <a:gd name="T21" fmla="*/ 2147483646 h 633"/>
                <a:gd name="T22" fmla="*/ 257649761 w 36"/>
                <a:gd name="T23" fmla="*/ 2147483646 h 633"/>
                <a:gd name="T24" fmla="*/ 273753372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087" name="Freeform 32">
              <a:extLst>
                <a:ext uri="{FF2B5EF4-FFF2-40B4-BE49-F238E27FC236}">
                  <a16:creationId xmlns:a16="http://schemas.microsoft.com/office/drawing/2014/main" id="{C49F78EF-F59E-4ECF-B45F-6526F4B2CA08}"/>
                </a:ext>
              </a:extLst>
            </p:cNvPr>
            <p:cNvSpPr>
              <a:spLocks/>
            </p:cNvSpPr>
            <p:nvPr/>
          </p:nvSpPr>
          <p:spPr bwMode="auto">
            <a:xfrm>
              <a:off x="7526338" y="5640388"/>
              <a:ext cx="111125" cy="233363"/>
            </a:xfrm>
            <a:custGeom>
              <a:avLst/>
              <a:gdLst>
                <a:gd name="T0" fmla="*/ 346523469 w 28"/>
                <a:gd name="T1" fmla="*/ 923021860 h 59"/>
                <a:gd name="T2" fmla="*/ 441027344 w 28"/>
                <a:gd name="T3" fmla="*/ 923021860 h 59"/>
                <a:gd name="T4" fmla="*/ 0 w 28"/>
                <a:gd name="T5" fmla="*/ 0 h 59"/>
                <a:gd name="T6" fmla="*/ 346523469 w 28"/>
                <a:gd name="T7" fmla="*/ 92302186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088" name="Freeform 33">
              <a:extLst>
                <a:ext uri="{FF2B5EF4-FFF2-40B4-BE49-F238E27FC236}">
                  <a16:creationId xmlns:a16="http://schemas.microsoft.com/office/drawing/2014/main" id="{F03F2F83-9A06-46E8-98F7-39D13B2BF8EB}"/>
                </a:ext>
              </a:extLst>
            </p:cNvPr>
            <p:cNvSpPr>
              <a:spLocks/>
            </p:cNvSpPr>
            <p:nvPr/>
          </p:nvSpPr>
          <p:spPr bwMode="auto">
            <a:xfrm>
              <a:off x="7021513" y="3598863"/>
              <a:ext cx="68263" cy="423863"/>
            </a:xfrm>
            <a:custGeom>
              <a:avLst/>
              <a:gdLst>
                <a:gd name="T0" fmla="*/ 64496489 w 17"/>
                <a:gd name="T1" fmla="*/ 847377402 h 107"/>
                <a:gd name="T2" fmla="*/ 274108069 w 17"/>
                <a:gd name="T3" fmla="*/ 1679063951 h 107"/>
                <a:gd name="T4" fmla="*/ 161241221 w 17"/>
                <a:gd name="T5" fmla="*/ 690456982 h 107"/>
                <a:gd name="T6" fmla="*/ 145115092 w 17"/>
                <a:gd name="T7" fmla="*/ 674762167 h 107"/>
                <a:gd name="T8" fmla="*/ 0 w 17"/>
                <a:gd name="T9" fmla="*/ 0 h 107"/>
                <a:gd name="T10" fmla="*/ 0 w 17"/>
                <a:gd name="T11" fmla="*/ 125538713 h 107"/>
                <a:gd name="T12" fmla="*/ 64496489 w 17"/>
                <a:gd name="T13" fmla="*/ 84737740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089" name="Freeform 34">
              <a:extLst>
                <a:ext uri="{FF2B5EF4-FFF2-40B4-BE49-F238E27FC236}">
                  <a16:creationId xmlns:a16="http://schemas.microsoft.com/office/drawing/2014/main" id="{E67B3325-8BD7-456F-9239-0C623E1095D3}"/>
                </a:ext>
              </a:extLst>
            </p:cNvPr>
            <p:cNvSpPr>
              <a:spLocks/>
            </p:cNvSpPr>
            <p:nvPr/>
          </p:nvSpPr>
          <p:spPr bwMode="auto">
            <a:xfrm>
              <a:off x="7412038" y="2801938"/>
              <a:ext cx="1168400" cy="2251075"/>
            </a:xfrm>
            <a:custGeom>
              <a:avLst/>
              <a:gdLst>
                <a:gd name="T0" fmla="*/ 126350140 w 294"/>
                <a:gd name="T1" fmla="*/ 2147483646 h 568"/>
                <a:gd name="T2" fmla="*/ 552784347 w 294"/>
                <a:gd name="T3" fmla="*/ 2147483646 h 568"/>
                <a:gd name="T4" fmla="*/ 1563593416 w 294"/>
                <a:gd name="T5" fmla="*/ 2147483646 h 568"/>
                <a:gd name="T6" fmla="*/ 2147483646 w 294"/>
                <a:gd name="T7" fmla="*/ 1869089766 h 568"/>
                <a:gd name="T8" fmla="*/ 2147483646 w 294"/>
                <a:gd name="T9" fmla="*/ 910983896 h 568"/>
                <a:gd name="T10" fmla="*/ 2147483646 w 294"/>
                <a:gd name="T11" fmla="*/ 439783962 h 568"/>
                <a:gd name="T12" fmla="*/ 2147483646 w 294"/>
                <a:gd name="T13" fmla="*/ 0 h 568"/>
                <a:gd name="T14" fmla="*/ 2147483646 w 294"/>
                <a:gd name="T15" fmla="*/ 0 h 568"/>
                <a:gd name="T16" fmla="*/ 2147483646 w 294"/>
                <a:gd name="T17" fmla="*/ 424077958 h 568"/>
                <a:gd name="T18" fmla="*/ 2147483646 w 294"/>
                <a:gd name="T19" fmla="*/ 879571888 h 568"/>
                <a:gd name="T20" fmla="*/ 2147483646 w 294"/>
                <a:gd name="T21" fmla="*/ 1837677758 h 568"/>
                <a:gd name="T22" fmla="*/ 1500416359 w 294"/>
                <a:gd name="T23" fmla="*/ 2147483646 h 568"/>
                <a:gd name="T24" fmla="*/ 473814019 w 294"/>
                <a:gd name="T25" fmla="*/ 2147483646 h 568"/>
                <a:gd name="T26" fmla="*/ 0 w 294"/>
                <a:gd name="T27" fmla="*/ 2147483646 h 568"/>
                <a:gd name="T28" fmla="*/ 110556869 w 294"/>
                <a:gd name="T29" fmla="*/ 2147483646 h 568"/>
                <a:gd name="T30" fmla="*/ 126350140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090" name="Freeform 35">
              <a:extLst>
                <a:ext uri="{FF2B5EF4-FFF2-40B4-BE49-F238E27FC236}">
                  <a16:creationId xmlns:a16="http://schemas.microsoft.com/office/drawing/2014/main" id="{7A4C1DD6-E658-43D0-AF84-063EFB45502B}"/>
                </a:ext>
              </a:extLst>
            </p:cNvPr>
            <p:cNvSpPr>
              <a:spLocks/>
            </p:cNvSpPr>
            <p:nvPr/>
          </p:nvSpPr>
          <p:spPr bwMode="auto">
            <a:xfrm>
              <a:off x="7494588" y="5664200"/>
              <a:ext cx="100013" cy="209550"/>
            </a:xfrm>
            <a:custGeom>
              <a:avLst/>
              <a:gdLst>
                <a:gd name="T0" fmla="*/ 0 w 25"/>
                <a:gd name="T1" fmla="*/ 0 h 53"/>
                <a:gd name="T2" fmla="*/ 304079525 w 25"/>
                <a:gd name="T3" fmla="*/ 828513255 h 53"/>
                <a:gd name="T4" fmla="*/ 400104007 w 25"/>
                <a:gd name="T5" fmla="*/ 828513255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091" name="Freeform 36">
              <a:extLst>
                <a:ext uri="{FF2B5EF4-FFF2-40B4-BE49-F238E27FC236}">
                  <a16:creationId xmlns:a16="http://schemas.microsoft.com/office/drawing/2014/main" id="{6145B803-DCC9-47D4-97D7-51C27E970DB6}"/>
                </a:ext>
              </a:extLst>
            </p:cNvPr>
            <p:cNvSpPr>
              <a:spLocks/>
            </p:cNvSpPr>
            <p:nvPr/>
          </p:nvSpPr>
          <p:spPr bwMode="auto">
            <a:xfrm>
              <a:off x="7412038" y="5081588"/>
              <a:ext cx="114300" cy="558800"/>
            </a:xfrm>
            <a:custGeom>
              <a:avLst/>
              <a:gdLst>
                <a:gd name="T0" fmla="*/ 0 w 29"/>
                <a:gd name="T1" fmla="*/ 0 h 141"/>
                <a:gd name="T2" fmla="*/ 108742655 w 29"/>
                <a:gd name="T3" fmla="*/ 1397863960 h 141"/>
                <a:gd name="T4" fmla="*/ 279621155 w 29"/>
                <a:gd name="T5" fmla="*/ 1837639560 h 141"/>
                <a:gd name="T6" fmla="*/ 450499655 w 29"/>
                <a:gd name="T7" fmla="*/ 2147483646 h 141"/>
                <a:gd name="T8" fmla="*/ 419429762 w 29"/>
                <a:gd name="T9" fmla="*/ 2120352729 h 141"/>
                <a:gd name="T10" fmla="*/ 124275631 w 29"/>
                <a:gd name="T11" fmla="*/ 345540519 h 141"/>
                <a:gd name="T12" fmla="*/ 62139786 w 29"/>
                <a:gd name="T13" fmla="*/ 172768278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092" name="Freeform 37">
              <a:extLst>
                <a:ext uri="{FF2B5EF4-FFF2-40B4-BE49-F238E27FC236}">
                  <a16:creationId xmlns:a16="http://schemas.microsoft.com/office/drawing/2014/main" id="{20C672F9-8459-4277-9317-6BA17542986B}"/>
                </a:ext>
              </a:extLst>
            </p:cNvPr>
            <p:cNvSpPr>
              <a:spLocks/>
            </p:cNvSpPr>
            <p:nvPr/>
          </p:nvSpPr>
          <p:spPr bwMode="auto">
            <a:xfrm>
              <a:off x="7412038" y="4978400"/>
              <a:ext cx="31750" cy="188913"/>
            </a:xfrm>
            <a:custGeom>
              <a:avLst/>
              <a:gdLst>
                <a:gd name="T0" fmla="*/ 0 w 8"/>
                <a:gd name="T1" fmla="*/ 402731031 h 48"/>
                <a:gd name="T2" fmla="*/ 63003906 w 8"/>
                <a:gd name="T3" fmla="*/ 573114814 h 48"/>
                <a:gd name="T4" fmla="*/ 126007813 w 8"/>
                <a:gd name="T5" fmla="*/ 743502533 h 48"/>
                <a:gd name="T6" fmla="*/ 110255844 w 8"/>
                <a:gd name="T7" fmla="*/ 294302840 h 48"/>
                <a:gd name="T8" fmla="*/ 0 w 8"/>
                <a:gd name="T9" fmla="*/ 0 h 48"/>
                <a:gd name="T10" fmla="*/ 0 w 8"/>
                <a:gd name="T11" fmla="*/ 61959528 h 48"/>
                <a:gd name="T12" fmla="*/ 0 w 8"/>
                <a:gd name="T13" fmla="*/ 402731031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093" name="Freeform 38">
              <a:extLst>
                <a:ext uri="{FF2B5EF4-FFF2-40B4-BE49-F238E27FC236}">
                  <a16:creationId xmlns:a16="http://schemas.microsoft.com/office/drawing/2014/main" id="{826D37D5-5C11-4728-8069-0FD91D9B0469}"/>
                </a:ext>
              </a:extLst>
            </p:cNvPr>
            <p:cNvSpPr>
              <a:spLocks/>
            </p:cNvSpPr>
            <p:nvPr/>
          </p:nvSpPr>
          <p:spPr bwMode="auto">
            <a:xfrm>
              <a:off x="7439026" y="5434013"/>
              <a:ext cx="174625" cy="439738"/>
            </a:xfrm>
            <a:custGeom>
              <a:avLst/>
              <a:gdLst>
                <a:gd name="T0" fmla="*/ 173259750 w 44"/>
                <a:gd name="T1" fmla="*/ 439440880 h 111"/>
                <a:gd name="T2" fmla="*/ 0 w 44"/>
                <a:gd name="T3" fmla="*/ 0 h 111"/>
                <a:gd name="T4" fmla="*/ 173259750 w 44"/>
                <a:gd name="T5" fmla="*/ 769022530 h 111"/>
                <a:gd name="T6" fmla="*/ 220515656 w 44"/>
                <a:gd name="T7" fmla="*/ 910269545 h 111"/>
                <a:gd name="T8" fmla="*/ 614287094 w 44"/>
                <a:gd name="T9" fmla="*/ 1742067645 h 111"/>
                <a:gd name="T10" fmla="*/ 693042969 w 44"/>
                <a:gd name="T11" fmla="*/ 1742067645 h 111"/>
                <a:gd name="T12" fmla="*/ 346523469 w 44"/>
                <a:gd name="T13" fmla="*/ 816102227 h 111"/>
                <a:gd name="T14" fmla="*/ 173259750 w 44"/>
                <a:gd name="T15" fmla="*/ 439440880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7" name="Rectangle 6">
            <a:extLst>
              <a:ext uri="{FF2B5EF4-FFF2-40B4-BE49-F238E27FC236}">
                <a16:creationId xmlns:a16="http://schemas.microsoft.com/office/drawing/2014/main" id="{CE2DAEF0-6BB6-43E8-B9BE-DB149CEC51AE}"/>
              </a:ext>
            </a:extLst>
          </p:cNvPr>
          <p:cNvSpPr/>
          <p:nvPr/>
        </p:nvSpPr>
        <p:spPr>
          <a:xfrm>
            <a:off x="0" y="0"/>
            <a:ext cx="1365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077" name="Title Placeholder 1">
            <a:extLst>
              <a:ext uri="{FF2B5EF4-FFF2-40B4-BE49-F238E27FC236}">
                <a16:creationId xmlns:a16="http://schemas.microsoft.com/office/drawing/2014/main" id="{9F3D65BE-62C9-4682-B96E-A651F2785A41}"/>
              </a:ext>
            </a:extLst>
          </p:cNvPr>
          <p:cNvSpPr>
            <a:spLocks noGrp="1" noChangeArrowheads="1"/>
          </p:cNvSpPr>
          <p:nvPr>
            <p:ph type="title"/>
          </p:nvPr>
        </p:nvSpPr>
        <p:spPr bwMode="auto">
          <a:xfrm>
            <a:off x="1944688" y="623888"/>
            <a:ext cx="66833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 título Mestre</a:t>
            </a:r>
            <a:endParaRPr lang="en-US" altLang="pt-BR"/>
          </a:p>
        </p:txBody>
      </p:sp>
      <p:sp>
        <p:nvSpPr>
          <p:cNvPr id="3078" name="Text Placeholder 2">
            <a:extLst>
              <a:ext uri="{FF2B5EF4-FFF2-40B4-BE49-F238E27FC236}">
                <a16:creationId xmlns:a16="http://schemas.microsoft.com/office/drawing/2014/main" id="{00302570-5B71-4C4A-B39F-465FD4DE4C48}"/>
              </a:ext>
            </a:extLst>
          </p:cNvPr>
          <p:cNvSpPr>
            <a:spLocks noGrp="1" noChangeArrowheads="1"/>
          </p:cNvSpPr>
          <p:nvPr>
            <p:ph type="body" idx="1"/>
          </p:nvPr>
        </p:nvSpPr>
        <p:spPr bwMode="auto">
          <a:xfrm>
            <a:off x="1941513" y="2133600"/>
            <a:ext cx="66865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Editar estilos de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altLang="pt-BR"/>
          </a:p>
        </p:txBody>
      </p:sp>
      <p:sp>
        <p:nvSpPr>
          <p:cNvPr id="4" name="Date Placeholder 3">
            <a:extLst>
              <a:ext uri="{FF2B5EF4-FFF2-40B4-BE49-F238E27FC236}">
                <a16:creationId xmlns:a16="http://schemas.microsoft.com/office/drawing/2014/main" id="{3EC1136F-B3AB-489B-8180-2FC18A2D129C}"/>
              </a:ext>
            </a:extLst>
          </p:cNvPr>
          <p:cNvSpPr>
            <a:spLocks noGrp="1"/>
          </p:cNvSpPr>
          <p:nvPr>
            <p:ph type="dt" sz="half" idx="2"/>
          </p:nvPr>
        </p:nvSpPr>
        <p:spPr>
          <a:xfrm>
            <a:off x="7770813" y="6130925"/>
            <a:ext cx="860425" cy="369888"/>
          </a:xfrm>
          <a:prstGeom prst="rect">
            <a:avLst/>
          </a:prstGeom>
        </p:spPr>
        <p:txBody>
          <a:bodyPr vert="horz" lIns="91440" tIns="45720" rIns="91440" bIns="45720" rtlCol="0" anchor="ctr"/>
          <a:lstStyle>
            <a:lvl1pPr algn="r" eaLnBrk="1" hangingPunct="1">
              <a:defRPr sz="675">
                <a:solidFill>
                  <a:schemeClr val="tx1">
                    <a:tint val="75000"/>
                  </a:schemeClr>
                </a:solidFill>
              </a:defRPr>
            </a:lvl1pPr>
          </a:lstStyle>
          <a:p>
            <a:pPr>
              <a:defRPr/>
            </a:pPr>
            <a:fld id="{67636D4C-A981-4EF5-90E4-38C4A3F0235E}" type="datetimeFigureOut">
              <a:rPr lang="en-US"/>
              <a:pPr>
                <a:defRPr/>
              </a:pPr>
              <a:t>9/10/2023</a:t>
            </a:fld>
            <a:endParaRPr lang="en-US" dirty="0"/>
          </a:p>
        </p:txBody>
      </p:sp>
      <p:sp>
        <p:nvSpPr>
          <p:cNvPr id="5" name="Footer Placeholder 4">
            <a:extLst>
              <a:ext uri="{FF2B5EF4-FFF2-40B4-BE49-F238E27FC236}">
                <a16:creationId xmlns:a16="http://schemas.microsoft.com/office/drawing/2014/main" id="{36B38231-F737-4819-A0E2-B5005202D545}"/>
              </a:ext>
            </a:extLst>
          </p:cNvPr>
          <p:cNvSpPr>
            <a:spLocks noGrp="1"/>
          </p:cNvSpPr>
          <p:nvPr>
            <p:ph type="ftr" sz="quarter" idx="3"/>
          </p:nvPr>
        </p:nvSpPr>
        <p:spPr>
          <a:xfrm>
            <a:off x="1941513" y="6135688"/>
            <a:ext cx="5715000" cy="365125"/>
          </a:xfrm>
          <a:prstGeom prst="rect">
            <a:avLst/>
          </a:prstGeom>
        </p:spPr>
        <p:txBody>
          <a:bodyPr vert="horz" lIns="91440" tIns="45720" rIns="91440" bIns="45720" rtlCol="0" anchor="ctr"/>
          <a:lstStyle>
            <a:lvl1pPr algn="l" eaLnBrk="1" hangingPunct="1">
              <a:defRPr sz="675">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0B0D3E7-DBE5-425E-AC0D-E1C3B10CF6A9}"/>
              </a:ext>
            </a:extLst>
          </p:cNvPr>
          <p:cNvSpPr>
            <a:spLocks noGrp="1"/>
          </p:cNvSpPr>
          <p:nvPr>
            <p:ph type="sldNum" sz="quarter" idx="4"/>
          </p:nvPr>
        </p:nvSpPr>
        <p:spPr bwMode="gray">
          <a:xfrm>
            <a:off x="398463" y="787400"/>
            <a:ext cx="585787" cy="365125"/>
          </a:xfrm>
          <a:prstGeom prst="rect">
            <a:avLst/>
          </a:prstGeom>
        </p:spPr>
        <p:txBody>
          <a:bodyPr vert="horz" lIns="91440" tIns="45720" rIns="91440" bIns="45720" rtlCol="0" anchor="ctr"/>
          <a:lstStyle>
            <a:lvl1pPr algn="r" eaLnBrk="1" hangingPunct="1">
              <a:defRPr sz="1500">
                <a:solidFill>
                  <a:srgbClr val="FEFFFF"/>
                </a:solidFill>
              </a:defRPr>
            </a:lvl1pPr>
          </a:lstStyle>
          <a:p>
            <a:pPr>
              <a:defRPr/>
            </a:pPr>
            <a:fld id="{1786AABF-2812-4989-A072-9B5C85538C1A}"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Lst>
  <p:txStyles>
    <p:titleStyle>
      <a:lvl1pPr algn="l" defTabSz="342900" rtl="0" eaLnBrk="0" fontAlgn="base" hangingPunct="0">
        <a:spcBef>
          <a:spcPct val="0"/>
        </a:spcBef>
        <a:spcAft>
          <a:spcPct val="0"/>
        </a:spcAft>
        <a:defRPr sz="2700" kern="1200">
          <a:solidFill>
            <a:srgbClr val="262626"/>
          </a:solidFill>
          <a:latin typeface="+mj-lt"/>
          <a:ea typeface="+mj-ea"/>
          <a:cs typeface="+mj-cs"/>
        </a:defRPr>
      </a:lvl1pPr>
      <a:lvl2pPr algn="l" defTabSz="342900" rtl="0" eaLnBrk="0" fontAlgn="base" hangingPunct="0">
        <a:spcBef>
          <a:spcPct val="0"/>
        </a:spcBef>
        <a:spcAft>
          <a:spcPct val="0"/>
        </a:spcAft>
        <a:defRPr sz="2700">
          <a:solidFill>
            <a:srgbClr val="262626"/>
          </a:solidFill>
          <a:latin typeface="Century Gothic" panose="020B0502020202020204" pitchFamily="34" charset="0"/>
        </a:defRPr>
      </a:lvl2pPr>
      <a:lvl3pPr algn="l" defTabSz="342900" rtl="0" eaLnBrk="0" fontAlgn="base" hangingPunct="0">
        <a:spcBef>
          <a:spcPct val="0"/>
        </a:spcBef>
        <a:spcAft>
          <a:spcPct val="0"/>
        </a:spcAft>
        <a:defRPr sz="2700">
          <a:solidFill>
            <a:srgbClr val="262626"/>
          </a:solidFill>
          <a:latin typeface="Century Gothic" panose="020B0502020202020204" pitchFamily="34" charset="0"/>
        </a:defRPr>
      </a:lvl3pPr>
      <a:lvl4pPr algn="l" defTabSz="342900" rtl="0" eaLnBrk="0" fontAlgn="base" hangingPunct="0">
        <a:spcBef>
          <a:spcPct val="0"/>
        </a:spcBef>
        <a:spcAft>
          <a:spcPct val="0"/>
        </a:spcAft>
        <a:defRPr sz="2700">
          <a:solidFill>
            <a:srgbClr val="262626"/>
          </a:solidFill>
          <a:latin typeface="Century Gothic" panose="020B0502020202020204" pitchFamily="34" charset="0"/>
        </a:defRPr>
      </a:lvl4pPr>
      <a:lvl5pPr algn="l" defTabSz="342900" rtl="0" eaLnBrk="0" fontAlgn="base" hangingPunct="0">
        <a:spcBef>
          <a:spcPct val="0"/>
        </a:spcBef>
        <a:spcAft>
          <a:spcPct val="0"/>
        </a:spcAft>
        <a:defRPr sz="27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098" name="Grupo 24">
            <a:extLst>
              <a:ext uri="{FF2B5EF4-FFF2-40B4-BE49-F238E27FC236}">
                <a16:creationId xmlns:a16="http://schemas.microsoft.com/office/drawing/2014/main" id="{7EA9527C-B6A7-436D-A47D-40E046DC30D1}"/>
              </a:ext>
            </a:extLst>
          </p:cNvPr>
          <p:cNvGrpSpPr>
            <a:grpSpLocks/>
          </p:cNvGrpSpPr>
          <p:nvPr/>
        </p:nvGrpSpPr>
        <p:grpSpPr bwMode="auto">
          <a:xfrm>
            <a:off x="-22225" y="-7938"/>
            <a:ext cx="9180513" cy="6880226"/>
            <a:chOff x="0" y="-21658"/>
            <a:chExt cx="12240731" cy="6879658"/>
          </a:xfrm>
        </p:grpSpPr>
        <p:sp>
          <p:nvSpPr>
            <p:cNvPr id="26" name="Retângulo 25">
              <a:extLst>
                <a:ext uri="{FF2B5EF4-FFF2-40B4-BE49-F238E27FC236}">
                  <a16:creationId xmlns:a16="http://schemas.microsoft.com/office/drawing/2014/main" id="{17D6A190-078A-4C90-A8D9-8DDA74CD5947}"/>
                </a:ext>
              </a:extLst>
            </p:cNvPr>
            <p:cNvSpPr/>
            <p:nvPr/>
          </p:nvSpPr>
          <p:spPr>
            <a:xfrm>
              <a:off x="31751" y="566"/>
              <a:ext cx="12187813" cy="685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grpSp>
          <p:nvGrpSpPr>
            <p:cNvPr id="4105" name="Grupo 26">
              <a:extLst>
                <a:ext uri="{FF2B5EF4-FFF2-40B4-BE49-F238E27FC236}">
                  <a16:creationId xmlns:a16="http://schemas.microsoft.com/office/drawing/2014/main" id="{DEBAC5D8-2014-44C8-A626-F092D40A9F5D}"/>
                </a:ext>
              </a:extLst>
            </p:cNvPr>
            <p:cNvGrpSpPr>
              <a:grpSpLocks/>
            </p:cNvGrpSpPr>
            <p:nvPr/>
          </p:nvGrpSpPr>
          <p:grpSpPr bwMode="auto">
            <a:xfrm>
              <a:off x="0" y="-21658"/>
              <a:ext cx="12240731" cy="1041400"/>
              <a:chOff x="-25356" y="-7144"/>
              <a:chExt cx="12240731" cy="1041400"/>
            </a:xfrm>
          </p:grpSpPr>
          <p:sp>
            <p:nvSpPr>
              <p:cNvPr id="28" name="Forma livre 27">
                <a:extLst>
                  <a:ext uri="{FF2B5EF4-FFF2-40B4-BE49-F238E27FC236}">
                    <a16:creationId xmlns:a16="http://schemas.microsoft.com/office/drawing/2014/main" id="{B17D72C3-7FD1-40F9-A270-EE76DCD7F53B}"/>
                  </a:ext>
                </a:extLst>
              </p:cNvPr>
              <p:cNvSpPr>
                <a:spLocks/>
              </p:cNvSpPr>
              <p:nvPr/>
            </p:nvSpPr>
            <p:spPr bwMode="auto">
              <a:xfrm>
                <a:off x="-12656" y="-7144"/>
                <a:ext cx="12217447" cy="1041315"/>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pt-BR" sz="1350" dirty="0">
                  <a:latin typeface="+mn-lt"/>
                </a:endParaRPr>
              </a:p>
            </p:txBody>
          </p:sp>
          <p:sp>
            <p:nvSpPr>
              <p:cNvPr id="29" name="Forma livre 28">
                <a:extLst>
                  <a:ext uri="{FF2B5EF4-FFF2-40B4-BE49-F238E27FC236}">
                    <a16:creationId xmlns:a16="http://schemas.microsoft.com/office/drawing/2014/main" id="{C4CF7848-B518-4CF3-B8A7-7CFC3215CBE6}"/>
                  </a:ext>
                </a:extLst>
              </p:cNvPr>
              <p:cNvSpPr>
                <a:spLocks/>
              </p:cNvSpPr>
              <p:nvPr/>
            </p:nvSpPr>
            <p:spPr bwMode="auto">
              <a:xfrm>
                <a:off x="5842067" y="-7144"/>
                <a:ext cx="6350024" cy="63812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pt-BR" sz="1350" dirty="0">
                  <a:latin typeface="+mn-lt"/>
                </a:endParaRPr>
              </a:p>
            </p:txBody>
          </p:sp>
          <p:grpSp>
            <p:nvGrpSpPr>
              <p:cNvPr id="4108" name="Grupo 30">
                <a:extLst>
                  <a:ext uri="{FF2B5EF4-FFF2-40B4-BE49-F238E27FC236}">
                    <a16:creationId xmlns:a16="http://schemas.microsoft.com/office/drawing/2014/main" id="{A3624182-ABA4-4BEE-AC4E-ED38EFD958AA}"/>
                  </a:ext>
                </a:extLst>
              </p:cNvPr>
              <p:cNvGrpSpPr>
                <a:grpSpLocks/>
              </p:cNvGrpSpPr>
              <p:nvPr/>
            </p:nvGrpSpPr>
            <p:grpSpPr bwMode="auto">
              <a:xfrm>
                <a:off x="-25356" y="202408"/>
                <a:ext cx="12240731" cy="649224"/>
                <a:chOff x="-19045" y="216550"/>
                <a:chExt cx="9180548" cy="649224"/>
              </a:xfrm>
            </p:grpSpPr>
            <p:sp>
              <p:nvSpPr>
                <p:cNvPr id="32" name="Forma livre 31">
                  <a:extLst>
                    <a:ext uri="{FF2B5EF4-FFF2-40B4-BE49-F238E27FC236}">
                      <a16:creationId xmlns:a16="http://schemas.microsoft.com/office/drawing/2014/main" id="{97845DC6-D2C4-4A6C-9717-1929A878034D}"/>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pt-BR" sz="1350" dirty="0"/>
                </a:p>
              </p:txBody>
            </p:sp>
            <p:sp>
              <p:nvSpPr>
                <p:cNvPr id="33" name="Forma livre 32">
                  <a:extLst>
                    <a:ext uri="{FF2B5EF4-FFF2-40B4-BE49-F238E27FC236}">
                      <a16:creationId xmlns:a16="http://schemas.microsoft.com/office/drawing/2014/main" id="{54E28075-20FB-4A73-922B-09F706117693}"/>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pt-BR" sz="1350" dirty="0"/>
                </a:p>
              </p:txBody>
            </p:sp>
          </p:grpSp>
        </p:grpSp>
      </p:grpSp>
      <p:sp>
        <p:nvSpPr>
          <p:cNvPr id="4099" name="Espaço reservado para título 8">
            <a:extLst>
              <a:ext uri="{FF2B5EF4-FFF2-40B4-BE49-F238E27FC236}">
                <a16:creationId xmlns:a16="http://schemas.microsoft.com/office/drawing/2014/main" id="{239F7ADE-3056-4E8E-A58F-40881197AA6D}"/>
              </a:ext>
            </a:extLst>
          </p:cNvPr>
          <p:cNvSpPr>
            <a:spLocks noGrp="1" noChangeArrowheads="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pt-BR" altLang="pt-BR"/>
              <a:t>Clique para editar o título Mestre</a:t>
            </a:r>
          </a:p>
        </p:txBody>
      </p:sp>
      <p:sp>
        <p:nvSpPr>
          <p:cNvPr id="4100" name="Espaço reservado para texto 29">
            <a:extLst>
              <a:ext uri="{FF2B5EF4-FFF2-40B4-BE49-F238E27FC236}">
                <a16:creationId xmlns:a16="http://schemas.microsoft.com/office/drawing/2014/main" id="{C8218769-EC2F-407A-8482-2FEC7834CAC5}"/>
              </a:ext>
            </a:extLst>
          </p:cNvPr>
          <p:cNvSpPr>
            <a:spLocks noGrp="1" noChangeArrowheads="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 name="Espaço reservado para data 9">
            <a:extLst>
              <a:ext uri="{FF2B5EF4-FFF2-40B4-BE49-F238E27FC236}">
                <a16:creationId xmlns:a16="http://schemas.microsoft.com/office/drawing/2014/main" id="{08B09564-20CB-421D-AB9D-7C10498103E2}"/>
              </a:ext>
            </a:extLst>
          </p:cNvPr>
          <p:cNvSpPr>
            <a:spLocks noGrp="1"/>
          </p:cNvSpPr>
          <p:nvPr>
            <p:ph type="dt" sz="half" idx="2"/>
          </p:nvPr>
        </p:nvSpPr>
        <p:spPr>
          <a:xfrm>
            <a:off x="457200" y="6356350"/>
            <a:ext cx="2133600" cy="365125"/>
          </a:xfrm>
          <a:prstGeom prst="rect">
            <a:avLst/>
          </a:prstGeom>
        </p:spPr>
        <p:txBody>
          <a:bodyPr vert="horz" lIns="0" tIns="0" rIns="0" bIns="0" rtlCol="0" anchor="b"/>
          <a:lstStyle>
            <a:lvl1pPr algn="l" eaLnBrk="1" latinLnBrk="0" hangingPunct="1">
              <a:defRPr kumimoji="0" sz="825">
                <a:solidFill>
                  <a:schemeClr val="tx1"/>
                </a:solidFill>
              </a:defRPr>
            </a:lvl1pPr>
          </a:lstStyle>
          <a:p>
            <a:pPr>
              <a:defRPr/>
            </a:pPr>
            <a:fld id="{622768F7-F621-447A-BCB5-382C8A877F77}" type="datetime1">
              <a:rPr lang="pt-BR"/>
              <a:pPr>
                <a:defRPr/>
              </a:pPr>
              <a:t>10/09/2023</a:t>
            </a:fld>
            <a:endParaRPr lang="pt-BR" dirty="0"/>
          </a:p>
        </p:txBody>
      </p:sp>
      <p:sp>
        <p:nvSpPr>
          <p:cNvPr id="22" name="Espaço reservado para rodapé 21">
            <a:extLst>
              <a:ext uri="{FF2B5EF4-FFF2-40B4-BE49-F238E27FC236}">
                <a16:creationId xmlns:a16="http://schemas.microsoft.com/office/drawing/2014/main" id="{F12D697D-D465-4811-B8BA-150104AD7608}"/>
              </a:ext>
            </a:extLst>
          </p:cNvPr>
          <p:cNvSpPr>
            <a:spLocks noGrp="1"/>
          </p:cNvSpPr>
          <p:nvPr>
            <p:ph type="ftr" sz="quarter" idx="3"/>
          </p:nvPr>
        </p:nvSpPr>
        <p:spPr>
          <a:xfrm>
            <a:off x="2667000" y="6356350"/>
            <a:ext cx="3352800" cy="365125"/>
          </a:xfrm>
          <a:prstGeom prst="rect">
            <a:avLst/>
          </a:prstGeom>
        </p:spPr>
        <p:txBody>
          <a:bodyPr vert="horz" lIns="0" tIns="0" rIns="0" bIns="0" rtlCol="0" anchor="b"/>
          <a:lstStyle>
            <a:lvl1pPr algn="l" eaLnBrk="1" latinLnBrk="0" hangingPunct="1">
              <a:defRPr kumimoji="0" sz="825">
                <a:solidFill>
                  <a:schemeClr val="tx1"/>
                </a:solidFill>
              </a:defRPr>
            </a:lvl1pPr>
          </a:lstStyle>
          <a:p>
            <a:pPr>
              <a:defRPr/>
            </a:pPr>
            <a:r>
              <a:rPr lang="pt-BR"/>
              <a:t>Adicionar um rodapé</a:t>
            </a:r>
          </a:p>
        </p:txBody>
      </p:sp>
      <p:sp>
        <p:nvSpPr>
          <p:cNvPr id="18" name="Espaço reservado para o número do slide 17">
            <a:extLst>
              <a:ext uri="{FF2B5EF4-FFF2-40B4-BE49-F238E27FC236}">
                <a16:creationId xmlns:a16="http://schemas.microsoft.com/office/drawing/2014/main" id="{8A8B3324-4A0D-4403-9D5C-2DEB812DFAE1}"/>
              </a:ext>
            </a:extLst>
          </p:cNvPr>
          <p:cNvSpPr>
            <a:spLocks noGrp="1"/>
          </p:cNvSpPr>
          <p:nvPr>
            <p:ph type="sldNum" sz="quarter" idx="4"/>
          </p:nvPr>
        </p:nvSpPr>
        <p:spPr>
          <a:xfrm>
            <a:off x="7924800" y="6356350"/>
            <a:ext cx="762000" cy="365125"/>
          </a:xfrm>
          <a:prstGeom prst="rect">
            <a:avLst/>
          </a:prstGeom>
        </p:spPr>
        <p:txBody>
          <a:bodyPr vert="horz" lIns="0" tIns="0" rIns="0" bIns="0" rtlCol="0" anchor="b"/>
          <a:lstStyle>
            <a:lvl1pPr algn="r" eaLnBrk="1" latinLnBrk="0" hangingPunct="1">
              <a:defRPr kumimoji="0" sz="825">
                <a:solidFill>
                  <a:schemeClr val="tx1"/>
                </a:solidFill>
              </a:defRPr>
            </a:lvl1pPr>
          </a:lstStyle>
          <a:p>
            <a:pPr>
              <a:defRPr/>
            </a:pPr>
            <a:fld id="{6645A60B-BED8-49C5-960A-161ADF90E301}" type="slidenum">
              <a:rPr lang="pt-BR"/>
              <a:pPr>
                <a:defRPr/>
              </a:pPr>
              <a:t>‹nº›</a:t>
            </a:fld>
            <a:endParaRPr lang="pt-BR" dirty="0"/>
          </a:p>
        </p:txBody>
      </p:sp>
    </p:spTree>
  </p:cSld>
  <p:clrMap bg1="lt1" tx1="dk1" bg2="lt2" tx2="dk2" accent1="accent1" accent2="accent2" accent3="accent3" accent4="accent4" accent5="accent5" accent6="accent6" hlink="hlink" folHlink="folHlink"/>
  <p:sldLayoutIdLst>
    <p:sldLayoutId id="2147483965" r:id="rId1"/>
    <p:sldLayoutId id="2147483927" r:id="rId2"/>
    <p:sldLayoutId id="2147483928" r:id="rId3"/>
    <p:sldLayoutId id="2147483929" r:id="rId4"/>
    <p:sldLayoutId id="2147483930" r:id="rId5"/>
    <p:sldLayoutId id="2147483931" r:id="rId6"/>
    <p:sldLayoutId id="2147483932" r:id="rId7"/>
    <p:sldLayoutId id="2147483933" r:id="rId8"/>
    <p:sldLayoutId id="2147483966" r:id="rId9"/>
    <p:sldLayoutId id="2147483934" r:id="rId10"/>
    <p:sldLayoutId id="2147483935" r:id="rId11"/>
  </p:sldLayoutIdLst>
  <p:transition spd="med">
    <p:fade/>
  </p:transition>
  <p:hf sldNum="0" hdr="0" ftr="0" dt="0"/>
  <p:txStyles>
    <p:titleStyle>
      <a:lvl1pPr algn="l" rtl="0" eaLnBrk="0" fontAlgn="base" hangingPunct="0">
        <a:spcBef>
          <a:spcPct val="0"/>
        </a:spcBef>
        <a:spcAft>
          <a:spcPct val="0"/>
        </a:spcAft>
        <a:defRPr sz="3700" kern="12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Century Gothic" panose="020B0502020202020204" pitchFamily="34" charset="0"/>
        </a:defRPr>
      </a:lvl2pPr>
      <a:lvl3pPr algn="l" rtl="0" eaLnBrk="0" fontAlgn="base" hangingPunct="0">
        <a:spcBef>
          <a:spcPct val="0"/>
        </a:spcBef>
        <a:spcAft>
          <a:spcPct val="0"/>
        </a:spcAft>
        <a:defRPr sz="3700">
          <a:solidFill>
            <a:schemeClr val="tx2"/>
          </a:solidFill>
          <a:latin typeface="Century Gothic" panose="020B0502020202020204" pitchFamily="34" charset="0"/>
        </a:defRPr>
      </a:lvl3pPr>
      <a:lvl4pPr algn="l" rtl="0" eaLnBrk="0" fontAlgn="base" hangingPunct="0">
        <a:spcBef>
          <a:spcPct val="0"/>
        </a:spcBef>
        <a:spcAft>
          <a:spcPct val="0"/>
        </a:spcAft>
        <a:defRPr sz="3700">
          <a:solidFill>
            <a:schemeClr val="tx2"/>
          </a:solidFill>
          <a:latin typeface="Century Gothic" panose="020B0502020202020204" pitchFamily="34" charset="0"/>
        </a:defRPr>
      </a:lvl4pPr>
      <a:lvl5pPr algn="l" rtl="0" eaLnBrk="0" fontAlgn="base" hangingPunct="0">
        <a:spcBef>
          <a:spcPct val="0"/>
        </a:spcBef>
        <a:spcAft>
          <a:spcPct val="0"/>
        </a:spcAft>
        <a:defRPr sz="3700">
          <a:solidFill>
            <a:schemeClr val="tx2"/>
          </a:solidFill>
          <a:latin typeface="Century Gothic" panose="020B0502020202020204" pitchFamily="34" charset="0"/>
        </a:defRPr>
      </a:lvl5pPr>
      <a:lvl6pPr marL="457200" algn="l" rtl="0" fontAlgn="base">
        <a:spcBef>
          <a:spcPct val="0"/>
        </a:spcBef>
        <a:spcAft>
          <a:spcPct val="0"/>
        </a:spcAft>
        <a:defRPr sz="3700">
          <a:solidFill>
            <a:schemeClr val="tx2"/>
          </a:solidFill>
          <a:latin typeface="Century Gothic" panose="020B0502020202020204" pitchFamily="34" charset="0"/>
        </a:defRPr>
      </a:lvl6pPr>
      <a:lvl7pPr marL="914400" algn="l" rtl="0" fontAlgn="base">
        <a:spcBef>
          <a:spcPct val="0"/>
        </a:spcBef>
        <a:spcAft>
          <a:spcPct val="0"/>
        </a:spcAft>
        <a:defRPr sz="3700">
          <a:solidFill>
            <a:schemeClr val="tx2"/>
          </a:solidFill>
          <a:latin typeface="Century Gothic" panose="020B0502020202020204" pitchFamily="34" charset="0"/>
        </a:defRPr>
      </a:lvl7pPr>
      <a:lvl8pPr marL="1371600" algn="l" rtl="0" fontAlgn="base">
        <a:spcBef>
          <a:spcPct val="0"/>
        </a:spcBef>
        <a:spcAft>
          <a:spcPct val="0"/>
        </a:spcAft>
        <a:defRPr sz="3700">
          <a:solidFill>
            <a:schemeClr val="tx2"/>
          </a:solidFill>
          <a:latin typeface="Century Gothic" panose="020B0502020202020204" pitchFamily="34" charset="0"/>
        </a:defRPr>
      </a:lvl8pPr>
      <a:lvl9pPr marL="1828800" algn="l" rtl="0" fontAlgn="base">
        <a:spcBef>
          <a:spcPct val="0"/>
        </a:spcBef>
        <a:spcAft>
          <a:spcPct val="0"/>
        </a:spcAft>
        <a:defRPr sz="3700">
          <a:solidFill>
            <a:schemeClr val="tx2"/>
          </a:solidFill>
          <a:latin typeface="Century Gothic" panose="020B0502020202020204" pitchFamily="34" charset="0"/>
        </a:defRPr>
      </a:lvl9pPr>
    </p:titleStyle>
    <p:bodyStyle>
      <a:lvl1pPr marL="204788" indent="-204788" algn="l" rtl="0" eaLnBrk="0" fontAlgn="base" hangingPunct="0">
        <a:spcBef>
          <a:spcPct val="20000"/>
        </a:spcBef>
        <a:spcAft>
          <a:spcPct val="0"/>
        </a:spcAft>
        <a:buClr>
          <a:srgbClr val="626B1A"/>
        </a:buClr>
        <a:buSzPct val="95000"/>
        <a:buFont typeface="Wingdings 2" panose="05020102010507070707" pitchFamily="18" charset="2"/>
        <a:buChar char=""/>
        <a:defRPr sz="1900" kern="1200">
          <a:solidFill>
            <a:schemeClr val="tx1"/>
          </a:solidFill>
          <a:latin typeface="+mn-lt"/>
          <a:ea typeface="+mn-ea"/>
          <a:cs typeface="+mn-cs"/>
        </a:defRPr>
      </a:lvl1pPr>
      <a:lvl2pPr marL="479425" indent="-184150" algn="l" rtl="0" eaLnBrk="0" fontAlgn="base" hangingPunct="0">
        <a:spcBef>
          <a:spcPct val="20000"/>
        </a:spcBef>
        <a:spcAft>
          <a:spcPct val="0"/>
        </a:spcAft>
        <a:buClr>
          <a:srgbClr val="2A4F1D"/>
        </a:buClr>
        <a:buSzPct val="85000"/>
        <a:buFont typeface="Wingdings 2" panose="05020102010507070707" pitchFamily="18" charset="2"/>
        <a:buChar char=""/>
        <a:defRPr kern="1200">
          <a:solidFill>
            <a:schemeClr val="tx1"/>
          </a:solidFill>
          <a:latin typeface="+mn-lt"/>
          <a:ea typeface="+mn-ea"/>
          <a:cs typeface="+mn-cs"/>
        </a:defRPr>
      </a:lvl2pPr>
      <a:lvl3pPr marL="685800" indent="-184150" algn="l" rtl="0" eaLnBrk="0" fontAlgn="base" hangingPunct="0">
        <a:spcBef>
          <a:spcPct val="20000"/>
        </a:spcBef>
        <a:spcAft>
          <a:spcPct val="0"/>
        </a:spcAft>
        <a:buClr>
          <a:srgbClr val="455C19"/>
        </a:buClr>
        <a:buSzPct val="70000"/>
        <a:buFont typeface="Wingdings 2" panose="05020102010507070707" pitchFamily="18" charset="2"/>
        <a:buChar char=""/>
        <a:defRPr sz="1500" kern="1200">
          <a:solidFill>
            <a:schemeClr val="tx1"/>
          </a:solidFill>
          <a:latin typeface="+mn-lt"/>
          <a:ea typeface="+mn-ea"/>
          <a:cs typeface="+mn-cs"/>
        </a:defRPr>
      </a:lvl3pPr>
      <a:lvl4pPr marL="890588" indent="-157163" algn="l" rtl="0" eaLnBrk="0" fontAlgn="base" hangingPunct="0">
        <a:spcBef>
          <a:spcPct val="20000"/>
        </a:spcBef>
        <a:spcAft>
          <a:spcPct val="0"/>
        </a:spcAft>
        <a:buClr>
          <a:srgbClr val="626B1A"/>
        </a:buClr>
        <a:buSzPct val="65000"/>
        <a:buFont typeface="Wingdings 2" panose="05020102010507070707" pitchFamily="18" charset="2"/>
        <a:buChar char=""/>
        <a:defRPr sz="1500" kern="1200">
          <a:solidFill>
            <a:schemeClr val="tx1"/>
          </a:solidFill>
          <a:latin typeface="+mn-lt"/>
          <a:ea typeface="+mn-ea"/>
          <a:cs typeface="+mn-cs"/>
        </a:defRPr>
      </a:lvl4pPr>
      <a:lvl5pPr marL="1096963" indent="-157163" algn="l" rtl="0" eaLnBrk="0" fontAlgn="base" hangingPunct="0">
        <a:spcBef>
          <a:spcPct val="20000"/>
        </a:spcBef>
        <a:spcAft>
          <a:spcPct val="0"/>
        </a:spcAft>
        <a:buClr>
          <a:srgbClr val="027159"/>
        </a:buClr>
        <a:buSzPct val="65000"/>
        <a:buFont typeface="Wingdings 2" panose="05020102010507070707" pitchFamily="18" charset="2"/>
        <a:buChar char=""/>
        <a:defRPr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99848E97-C2D4-4BE7-B6AA-E0DC378A3F1F}" type="datetimeFigureOut">
              <a:rPr lang="en-US" smtClean="0"/>
              <a:t>9/10/2023</a:t>
            </a:fld>
            <a:endParaRPr lang="en-US" dirty="0"/>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BED3690E-006C-40E5-8AAD-0152007B7CCF}" type="slidenum">
              <a:rPr lang="en-US" smtClean="0"/>
              <a:t>‹nº›</a:t>
            </a:fld>
            <a:endParaRPr lang="en-US" dirty="0"/>
          </a:p>
        </p:txBody>
      </p:sp>
    </p:spTree>
    <p:extLst>
      <p:ext uri="{BB962C8B-B14F-4D97-AF65-F5344CB8AC3E}">
        <p14:creationId xmlns:p14="http://schemas.microsoft.com/office/powerpoint/2010/main" val="2511728075"/>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3.png"/><Relationship Id="rId7" Type="http://schemas.openxmlformats.org/officeDocument/2006/relationships/oleObject" Target="../embeddings/oleObject6.bin"/><Relationship Id="rId2"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image" Target="../media/image30.wmf"/><Relationship Id="rId5" Type="http://schemas.openxmlformats.org/officeDocument/2006/relationships/oleObject" Target="../embeddings/oleObject5.bin"/><Relationship Id="rId10" Type="http://schemas.openxmlformats.org/officeDocument/2006/relationships/image" Target="../media/image32.wmf"/><Relationship Id="rId4" Type="http://schemas.openxmlformats.org/officeDocument/2006/relationships/image" Target="../media/image4.png"/><Relationship Id="rId9"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 Id="rId5" Type="http://schemas.openxmlformats.org/officeDocument/2006/relationships/image" Target="../media/image33.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http://planeta.terra.com.br/arte/jamer/specvisi.gif" TargetMode="External"/><Relationship Id="rId3" Type="http://schemas.openxmlformats.org/officeDocument/2006/relationships/image" Target="../media/image3.png"/><Relationship Id="rId7"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image" Target="http://planeta.terra.com.br/arte/jamer/em1.gif" TargetMode="External"/><Relationship Id="rId5" Type="http://schemas.openxmlformats.org/officeDocument/2006/relationships/image" Target="../media/image3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5.xml"/><Relationship Id="rId5" Type="http://schemas.openxmlformats.org/officeDocument/2006/relationships/image" Target="../media/image38.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png"/><Relationship Id="rId7" Type="http://schemas.openxmlformats.org/officeDocument/2006/relationships/oleObject" Target="../embeddings/oleObject9.bin"/><Relationship Id="rId2"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image" Target="../media/image40.wmf"/><Relationship Id="rId5" Type="http://schemas.openxmlformats.org/officeDocument/2006/relationships/oleObject" Target="../embeddings/oleObject8.bin"/><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www.mundogeomatica.com.br/Gagen.htm" TargetMode="External"/><Relationship Id="rId2" Type="http://schemas.openxmlformats.org/officeDocument/2006/relationships/hyperlink" Target="http://www.mundogeomatica.com.br/" TargetMode="External"/><Relationship Id="rId1" Type="http://schemas.openxmlformats.org/officeDocument/2006/relationships/slideLayout" Target="../slideLayouts/slideLayout26.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hyperlink" Target="http://lattes.cnpq.br/712582664531075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http://planeta.terra.com.br/arte/jamer/ativo.gif"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 Id="rId5" Type="http://schemas.openxmlformats.org/officeDocument/2006/relationships/slide" Target="slide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oleObject" Target="../embeddings/oleObject2.bin"/><Relationship Id="rId12" Type="http://schemas.openxmlformats.org/officeDocument/2006/relationships/image" Target="../media/image26.wmf"/><Relationship Id="rId2"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image" Target="../media/image23.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25.wmf"/><Relationship Id="rId4" Type="http://schemas.openxmlformats.org/officeDocument/2006/relationships/image" Target="../media/image4.png"/><Relationship Id="rId9" Type="http://schemas.openxmlformats.org/officeDocument/2006/relationships/oleObject" Target="../embeddings/oleObject3.bin"/><Relationship Id="rId14" Type="http://schemas.openxmlformats.org/officeDocument/2006/relationships/image" Target="http://planeta.terra.com.br/arte/jamer/md2a.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descr="Brasão Gif 15 Kb">
            <a:extLst>
              <a:ext uri="{FF2B5EF4-FFF2-40B4-BE49-F238E27FC236}">
                <a16:creationId xmlns:a16="http://schemas.microsoft.com/office/drawing/2014/main" id="{43FD1864-055C-4CA6-8192-74FA6A46E4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6906"/>
            <a:ext cx="1328129" cy="13281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9700" name="Retângulo 5">
            <a:extLst>
              <a:ext uri="{FF2B5EF4-FFF2-40B4-BE49-F238E27FC236}">
                <a16:creationId xmlns:a16="http://schemas.microsoft.com/office/drawing/2014/main" id="{AFCD555B-AA74-4099-B284-D2C721AD1DA5}"/>
              </a:ext>
            </a:extLst>
          </p:cNvPr>
          <p:cNvSpPr>
            <a:spLocks noChangeArrowheads="1"/>
          </p:cNvSpPr>
          <p:nvPr/>
        </p:nvSpPr>
        <p:spPr bwMode="auto">
          <a:xfrm>
            <a:off x="1982985" y="193781"/>
            <a:ext cx="6934200" cy="166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algn="ctr" eaLnBrk="1" hangingPunct="1">
              <a:lnSpc>
                <a:spcPct val="200000"/>
              </a:lnSpc>
              <a:spcBef>
                <a:spcPct val="0"/>
              </a:spcBef>
              <a:buClrTx/>
              <a:buFontTx/>
              <a:buNone/>
            </a:pPr>
            <a:r>
              <a:rPr lang="pt-BR" altLang="pt-BR"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UNIVERSIDADE FEDERAL DO ESPÍRITO SANTO - UFES</a:t>
            </a:r>
            <a:endParaRPr lang="en-US" altLang="pt-B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eaLnBrk="1" hangingPunct="1">
              <a:lnSpc>
                <a:spcPct val="200000"/>
              </a:lnSpc>
              <a:spcBef>
                <a:spcPct val="0"/>
              </a:spcBef>
              <a:buClrTx/>
              <a:buFontTx/>
              <a:buNone/>
            </a:pPr>
            <a:r>
              <a:rPr lang="pt-BR" altLang="pt-BR"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CENTRO DE CIÊNCIAS AGRÁRIAS E ENGENHARIAS - CCAE</a:t>
            </a:r>
            <a:endParaRPr lang="en-US" altLang="pt-B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eaLnBrk="1" hangingPunct="1">
              <a:lnSpc>
                <a:spcPct val="200000"/>
              </a:lnSpc>
              <a:spcBef>
                <a:spcPct val="0"/>
              </a:spcBef>
              <a:buClrTx/>
              <a:buFontTx/>
              <a:buNone/>
            </a:pPr>
            <a:endParaRPr lang="en-US" altLang="pt-B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ítulo 1">
            <a:extLst>
              <a:ext uri="{FF2B5EF4-FFF2-40B4-BE49-F238E27FC236}">
                <a16:creationId xmlns:a16="http://schemas.microsoft.com/office/drawing/2014/main" id="{85C5F9DA-C11C-6D41-C3B3-C22D0A8325AD}"/>
              </a:ext>
            </a:extLst>
          </p:cNvPr>
          <p:cNvSpPr>
            <a:spLocks noGrp="1" noChangeArrowheads="1"/>
          </p:cNvSpPr>
          <p:nvPr>
            <p:ph type="ctrTitle"/>
          </p:nvPr>
        </p:nvSpPr>
        <p:spPr>
          <a:xfrm>
            <a:off x="533400" y="2195513"/>
            <a:ext cx="6251575" cy="1995487"/>
          </a:xfrm>
        </p:spPr>
        <p:txBody>
          <a:bodyPr>
            <a:noAutofit/>
          </a:bodyPr>
          <a:lstStyle/>
          <a:p>
            <a:pPr algn="ctr" eaLnBrk="1" hangingPunct="1">
              <a:defRPr/>
            </a:pPr>
            <a:r>
              <a:rPr lang="pt-BR" altLang="pt-BR" sz="5000" b="1" dirty="0">
                <a:latin typeface="Times New Roman" panose="02020603050405020304" pitchFamily="18" charset="0"/>
                <a:cs typeface="Times New Roman" panose="02020603050405020304" pitchFamily="18" charset="0"/>
              </a:rPr>
              <a:t>Sensoriamento </a:t>
            </a:r>
            <a:br>
              <a:rPr lang="pt-BR" altLang="pt-BR" sz="5000" b="1" dirty="0">
                <a:latin typeface="Times New Roman" panose="02020603050405020304" pitchFamily="18" charset="0"/>
                <a:cs typeface="Times New Roman" panose="02020603050405020304" pitchFamily="18" charset="0"/>
              </a:rPr>
            </a:br>
            <a:r>
              <a:rPr lang="pt-BR" altLang="pt-BR" sz="5000" b="1" dirty="0">
                <a:latin typeface="Times New Roman" panose="02020603050405020304" pitchFamily="18" charset="0"/>
                <a:cs typeface="Times New Roman" panose="02020603050405020304" pitchFamily="18" charset="0"/>
              </a:rPr>
              <a:t>Remoto</a:t>
            </a:r>
            <a:br>
              <a:rPr lang="en-US" altLang="pt-BR" sz="5000" b="1" dirty="0">
                <a:latin typeface="Times New Roman" panose="02020603050405020304" pitchFamily="18" charset="0"/>
                <a:cs typeface="Times New Roman" panose="02020603050405020304" pitchFamily="18" charset="0"/>
              </a:rPr>
            </a:br>
            <a:r>
              <a:rPr lang="en-US" altLang="pt-BR" sz="5000" b="1" dirty="0">
                <a:latin typeface="Times New Roman" panose="02020603050405020304" pitchFamily="18" charset="0"/>
                <a:cs typeface="Times New Roman" panose="02020603050405020304" pitchFamily="18" charset="0"/>
              </a:rPr>
              <a:t>(SR)</a:t>
            </a:r>
          </a:p>
        </p:txBody>
      </p:sp>
      <p:sp>
        <p:nvSpPr>
          <p:cNvPr id="5" name="Retângulo 6">
            <a:extLst>
              <a:ext uri="{FF2B5EF4-FFF2-40B4-BE49-F238E27FC236}">
                <a16:creationId xmlns:a16="http://schemas.microsoft.com/office/drawing/2014/main" id="{FED2731F-C5E0-3DA8-B380-C25A1E0E9B4B}"/>
              </a:ext>
            </a:extLst>
          </p:cNvPr>
          <p:cNvSpPr>
            <a:spLocks noChangeArrowheads="1"/>
          </p:cNvSpPr>
          <p:nvPr/>
        </p:nvSpPr>
        <p:spPr bwMode="auto">
          <a:xfrm>
            <a:off x="6561138" y="3962400"/>
            <a:ext cx="2474912"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107000"/>
              </a:lnSpc>
              <a:spcBef>
                <a:spcPct val="0"/>
              </a:spcBef>
              <a:spcAft>
                <a:spcPct val="0"/>
              </a:spcAft>
              <a:buClrTx/>
              <a:buSzTx/>
              <a:buFontTx/>
              <a:buNone/>
              <a:tabLst/>
              <a:defRPr/>
            </a:pPr>
            <a:r>
              <a:rPr kumimoji="0" lang="pt-BR" altLang="pt-BR" sz="15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Professor Dr. Alexandre Rosa</a:t>
            </a:r>
          </a:p>
          <a:p>
            <a:pPr marL="0" marR="0" lvl="0" indent="0" algn="ctr" defTabSz="342900" rtl="0" eaLnBrk="1" fontAlgn="base" latinLnBrk="0" hangingPunct="1">
              <a:lnSpc>
                <a:spcPct val="107000"/>
              </a:lnSpc>
              <a:spcBef>
                <a:spcPct val="0"/>
              </a:spcBef>
              <a:spcAft>
                <a:spcPct val="0"/>
              </a:spcAft>
              <a:buClrTx/>
              <a:buSzTx/>
              <a:buFontTx/>
              <a:buNone/>
              <a:tabLst/>
              <a:defRPr/>
            </a:pPr>
            <a:r>
              <a:rPr kumimoji="0" lang="pt-BR" altLang="pt-BR" sz="15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dos Santos</a:t>
            </a:r>
            <a:endParaRPr kumimoji="0" lang="en-US" altLang="pt-BR"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m 5" descr="Homem sorrindo com camisa azul&#10;&#10;Descrição gerada automaticamente">
            <a:extLst>
              <a:ext uri="{FF2B5EF4-FFF2-40B4-BE49-F238E27FC236}">
                <a16:creationId xmlns:a16="http://schemas.microsoft.com/office/drawing/2014/main" id="{94E6EC8E-3DED-84F3-4615-D8E67306D2E1}"/>
              </a:ext>
            </a:extLst>
          </p:cNvPr>
          <p:cNvPicPr>
            <a:picLocks noChangeAspect="1"/>
          </p:cNvPicPr>
          <p:nvPr/>
        </p:nvPicPr>
        <p:blipFill>
          <a:blip r:embed="rId3"/>
          <a:stretch>
            <a:fillRect/>
          </a:stretch>
        </p:blipFill>
        <p:spPr>
          <a:xfrm>
            <a:off x="6737499" y="2142464"/>
            <a:ext cx="2185988" cy="1800225"/>
          </a:xfrm>
          <a:prstGeom prst="rect">
            <a:avLst/>
          </a:prstGeom>
          <a:ln>
            <a:noFill/>
          </a:ln>
          <a:effectLst>
            <a:outerShdw blurRad="190500" algn="tl" rotWithShape="0">
              <a:srgbClr val="000000">
                <a:alpha val="70000"/>
              </a:srgbClr>
            </a:outerShdw>
          </a:effectLst>
        </p:spPr>
      </p:pic>
      <p:pic>
        <p:nvPicPr>
          <p:cNvPr id="7" name="Imagem 6">
            <a:extLst>
              <a:ext uri="{FF2B5EF4-FFF2-40B4-BE49-F238E27FC236}">
                <a16:creationId xmlns:a16="http://schemas.microsoft.com/office/drawing/2014/main" id="{BDD4C411-4E01-4941-762E-0D83C6680659}"/>
              </a:ext>
            </a:extLst>
          </p:cNvPr>
          <p:cNvPicPr>
            <a:picLocks noChangeAspect="1"/>
          </p:cNvPicPr>
          <p:nvPr/>
        </p:nvPicPr>
        <p:blipFill>
          <a:blip r:embed="rId4"/>
          <a:stretch>
            <a:fillRect/>
          </a:stretch>
        </p:blipFill>
        <p:spPr>
          <a:xfrm>
            <a:off x="1732936" y="4559598"/>
            <a:ext cx="6588000" cy="2196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9" name="Group 3">
            <a:extLst>
              <a:ext uri="{FF2B5EF4-FFF2-40B4-BE49-F238E27FC236}">
                <a16:creationId xmlns:a16="http://schemas.microsoft.com/office/drawing/2014/main" id="{0D075A58-2E3B-4186-8F43-2ABC44EC9FA1}"/>
              </a:ext>
            </a:extLst>
          </p:cNvPr>
          <p:cNvGrpSpPr>
            <a:grpSpLocks/>
          </p:cNvGrpSpPr>
          <p:nvPr/>
        </p:nvGrpSpPr>
        <p:grpSpPr bwMode="auto">
          <a:xfrm>
            <a:off x="685800" y="3894138"/>
            <a:ext cx="7848600" cy="915987"/>
            <a:chOff x="432" y="624"/>
            <a:chExt cx="4944" cy="577"/>
          </a:xfrm>
        </p:grpSpPr>
        <p:sp>
          <p:nvSpPr>
            <p:cNvPr id="39948" name="AutoShape 4">
              <a:extLst>
                <a:ext uri="{FF2B5EF4-FFF2-40B4-BE49-F238E27FC236}">
                  <a16:creationId xmlns:a16="http://schemas.microsoft.com/office/drawing/2014/main" id="{A4413543-A084-4BBF-86EC-DE6DC6C37119}"/>
                </a:ext>
              </a:extLst>
            </p:cNvPr>
            <p:cNvSpPr>
              <a:spLocks noChangeArrowheads="1"/>
            </p:cNvSpPr>
            <p:nvPr/>
          </p:nvSpPr>
          <p:spPr bwMode="auto">
            <a:xfrm>
              <a:off x="432" y="665"/>
              <a:ext cx="336" cy="192"/>
            </a:xfrm>
            <a:prstGeom prst="notchedRightArrow">
              <a:avLst>
                <a:gd name="adj1" fmla="val 50000"/>
                <a:gd name="adj2"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39949" name="Text Box 5">
              <a:extLst>
                <a:ext uri="{FF2B5EF4-FFF2-40B4-BE49-F238E27FC236}">
                  <a16:creationId xmlns:a16="http://schemas.microsoft.com/office/drawing/2014/main" id="{A9C72F3C-149E-4C3B-877F-E88F8C316195}"/>
                </a:ext>
              </a:extLst>
            </p:cNvPr>
            <p:cNvSpPr txBox="1">
              <a:spLocks noChangeArrowheads="1"/>
            </p:cNvSpPr>
            <p:nvPr/>
          </p:nvSpPr>
          <p:spPr bwMode="auto">
            <a:xfrm>
              <a:off x="833" y="624"/>
              <a:ext cx="4543"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800">
                  <a:latin typeface="Tahoma" panose="020B0604030504040204" pitchFamily="34" charset="0"/>
                </a:rPr>
                <a:t>Ondas são perturbações periódicas, ou oscilações de partículas ou do espaço, por meio das quais muitas formas de energia se propagam a partir de suas fontes </a:t>
              </a:r>
              <a:endParaRPr lang="pt-PT" altLang="pt-BR" sz="1800">
                <a:solidFill>
                  <a:srgbClr val="FFFF00"/>
                </a:solidFill>
                <a:latin typeface="Tahoma" panose="020B0604030504040204" pitchFamily="34" charset="0"/>
              </a:endParaRPr>
            </a:p>
          </p:txBody>
        </p:sp>
      </p:grpSp>
      <p:sp>
        <p:nvSpPr>
          <p:cNvPr id="39939" name="Text Box 9">
            <a:extLst>
              <a:ext uri="{FF2B5EF4-FFF2-40B4-BE49-F238E27FC236}">
                <a16:creationId xmlns:a16="http://schemas.microsoft.com/office/drawing/2014/main" id="{7620697A-F285-4034-8A24-786EFE413323}"/>
              </a:ext>
            </a:extLst>
          </p:cNvPr>
          <p:cNvSpPr txBox="1">
            <a:spLocks noChangeArrowheads="1"/>
          </p:cNvSpPr>
          <p:nvPr/>
        </p:nvSpPr>
        <p:spPr bwMode="auto">
          <a:xfrm>
            <a:off x="304800" y="104775"/>
            <a:ext cx="8686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pt-BR" sz="3600" u="sng"/>
              <a:t>Se a energia se propaga no espaço, de que maneira ocorre essa propagação?</a:t>
            </a:r>
            <a:endParaRPr lang="pt-PT" altLang="pt-BR" sz="3600" u="sng"/>
          </a:p>
        </p:txBody>
      </p:sp>
      <p:grpSp>
        <p:nvGrpSpPr>
          <p:cNvPr id="34852" name="Group 36">
            <a:extLst>
              <a:ext uri="{FF2B5EF4-FFF2-40B4-BE49-F238E27FC236}">
                <a16:creationId xmlns:a16="http://schemas.microsoft.com/office/drawing/2014/main" id="{EB6772ED-57BD-40B7-977E-790EFC499F30}"/>
              </a:ext>
            </a:extLst>
          </p:cNvPr>
          <p:cNvGrpSpPr>
            <a:grpSpLocks/>
          </p:cNvGrpSpPr>
          <p:nvPr/>
        </p:nvGrpSpPr>
        <p:grpSpPr bwMode="auto">
          <a:xfrm>
            <a:off x="381000" y="1600200"/>
            <a:ext cx="8534400" cy="1628775"/>
            <a:chOff x="240" y="1008"/>
            <a:chExt cx="5376" cy="1026"/>
          </a:xfrm>
        </p:grpSpPr>
        <p:sp>
          <p:nvSpPr>
            <p:cNvPr id="39946" name="AutoShape 28">
              <a:extLst>
                <a:ext uri="{FF2B5EF4-FFF2-40B4-BE49-F238E27FC236}">
                  <a16:creationId xmlns:a16="http://schemas.microsoft.com/office/drawing/2014/main" id="{F8487FF1-79CC-483F-B0CA-31D36F1AF7C5}"/>
                </a:ext>
              </a:extLst>
            </p:cNvPr>
            <p:cNvSpPr>
              <a:spLocks noChangeArrowheads="1"/>
            </p:cNvSpPr>
            <p:nvPr/>
          </p:nvSpPr>
          <p:spPr bwMode="auto">
            <a:xfrm>
              <a:off x="240" y="1008"/>
              <a:ext cx="5376" cy="1008"/>
            </a:xfrm>
            <a:prstGeom prst="wedgeRoundRectCallout">
              <a:avLst>
                <a:gd name="adj1" fmla="val 34153"/>
                <a:gd name="adj2" fmla="val -68551"/>
                <a:gd name="adj3" fmla="val 16667"/>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pt-BR" altLang="pt-BR" sz="1800">
                <a:latin typeface="Tahoma" panose="020B0604030504040204" pitchFamily="34" charset="0"/>
              </a:endParaRPr>
            </a:p>
          </p:txBody>
        </p:sp>
        <p:sp>
          <p:nvSpPr>
            <p:cNvPr id="39947" name="Text Box 29">
              <a:extLst>
                <a:ext uri="{FF2B5EF4-FFF2-40B4-BE49-F238E27FC236}">
                  <a16:creationId xmlns:a16="http://schemas.microsoft.com/office/drawing/2014/main" id="{6A0A1518-2FF5-423E-91A8-11A0CC38A262}"/>
                </a:ext>
              </a:extLst>
            </p:cNvPr>
            <p:cNvSpPr txBox="1">
              <a:spLocks noChangeArrowheads="1"/>
            </p:cNvSpPr>
            <p:nvPr/>
          </p:nvSpPr>
          <p:spPr bwMode="auto">
            <a:xfrm>
              <a:off x="614" y="1056"/>
              <a:ext cx="4858"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2400">
                  <a:solidFill>
                    <a:srgbClr val="000000"/>
                  </a:solidFill>
                </a:rPr>
                <a:t>Esse fato pode ser elucidado pela teoria ondulatória, segundo a qual, a </a:t>
              </a:r>
              <a:r>
                <a:rPr lang="pt-BR" altLang="pt-BR" sz="2400" b="1">
                  <a:solidFill>
                    <a:srgbClr val="FF0000"/>
                  </a:solidFill>
                </a:rPr>
                <a:t>radiação solar se propaga em linha reta</a:t>
              </a:r>
              <a:r>
                <a:rPr lang="pt-BR" altLang="pt-BR" sz="2400">
                  <a:solidFill>
                    <a:srgbClr val="000000"/>
                  </a:solidFill>
                </a:rPr>
                <a:t>, por meio de um </a:t>
              </a:r>
              <a:r>
                <a:rPr lang="pt-BR" altLang="pt-BR" sz="2400" b="1">
                  <a:solidFill>
                    <a:srgbClr val="FF0000"/>
                  </a:solidFill>
                </a:rPr>
                <a:t>campo eletromagnético em movimento ondulatório</a:t>
              </a:r>
              <a:r>
                <a:rPr lang="pt-BR" altLang="pt-BR" sz="2400">
                  <a:solidFill>
                    <a:srgbClr val="000000"/>
                  </a:solidFill>
                </a:rPr>
                <a:t>.</a:t>
              </a:r>
            </a:p>
          </p:txBody>
        </p:sp>
      </p:grpSp>
      <p:sp>
        <p:nvSpPr>
          <p:cNvPr id="34846" name="Text Box 30">
            <a:extLst>
              <a:ext uri="{FF2B5EF4-FFF2-40B4-BE49-F238E27FC236}">
                <a16:creationId xmlns:a16="http://schemas.microsoft.com/office/drawing/2014/main" id="{A4ED6C8F-0BF3-493C-907F-A42476A04ADC}"/>
              </a:ext>
            </a:extLst>
          </p:cNvPr>
          <p:cNvSpPr txBox="1">
            <a:spLocks noChangeArrowheads="1"/>
          </p:cNvSpPr>
          <p:nvPr/>
        </p:nvSpPr>
        <p:spPr bwMode="auto">
          <a:xfrm>
            <a:off x="228600" y="325755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pt-BR" sz="3600" u="sng"/>
              <a:t>Conceito de ondas?</a:t>
            </a:r>
            <a:endParaRPr lang="pt-PT" altLang="pt-BR" sz="3600" u="sng"/>
          </a:p>
        </p:txBody>
      </p:sp>
      <p:grpSp>
        <p:nvGrpSpPr>
          <p:cNvPr id="34851" name="Group 35">
            <a:extLst>
              <a:ext uri="{FF2B5EF4-FFF2-40B4-BE49-F238E27FC236}">
                <a16:creationId xmlns:a16="http://schemas.microsoft.com/office/drawing/2014/main" id="{9A5B8F11-299F-4ACA-99AC-013F2C41669B}"/>
              </a:ext>
            </a:extLst>
          </p:cNvPr>
          <p:cNvGrpSpPr>
            <a:grpSpLocks/>
          </p:cNvGrpSpPr>
          <p:nvPr/>
        </p:nvGrpSpPr>
        <p:grpSpPr bwMode="auto">
          <a:xfrm>
            <a:off x="-304800" y="4800600"/>
            <a:ext cx="9829800" cy="3124200"/>
            <a:chOff x="-192" y="3024"/>
            <a:chExt cx="6192" cy="1968"/>
          </a:xfrm>
        </p:grpSpPr>
        <p:sp>
          <p:nvSpPr>
            <p:cNvPr id="39944" name="Oval 31">
              <a:extLst>
                <a:ext uri="{FF2B5EF4-FFF2-40B4-BE49-F238E27FC236}">
                  <a16:creationId xmlns:a16="http://schemas.microsoft.com/office/drawing/2014/main" id="{09E96350-270D-4CEA-9DEA-AF6E691C3738}"/>
                </a:ext>
              </a:extLst>
            </p:cNvPr>
            <p:cNvSpPr>
              <a:spLocks noChangeArrowheads="1"/>
            </p:cNvSpPr>
            <p:nvPr/>
          </p:nvSpPr>
          <p:spPr bwMode="auto">
            <a:xfrm>
              <a:off x="-192" y="3024"/>
              <a:ext cx="6192" cy="19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39945" name="Text Box 33">
              <a:extLst>
                <a:ext uri="{FF2B5EF4-FFF2-40B4-BE49-F238E27FC236}">
                  <a16:creationId xmlns:a16="http://schemas.microsoft.com/office/drawing/2014/main" id="{2A1F147C-813A-46AA-BF98-5D7D803EF346}"/>
                </a:ext>
              </a:extLst>
            </p:cNvPr>
            <p:cNvSpPr txBox="1">
              <a:spLocks noChangeArrowheads="1"/>
            </p:cNvSpPr>
            <p:nvPr/>
          </p:nvSpPr>
          <p:spPr bwMode="auto">
            <a:xfrm>
              <a:off x="2253" y="3111"/>
              <a:ext cx="119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800" b="1">
                  <a:solidFill>
                    <a:srgbClr val="FF0000"/>
                  </a:solidFill>
                  <a:latin typeface="Tahoma" panose="020B0604030504040204" pitchFamily="34" charset="0"/>
                </a:rPr>
                <a:t>OBSERVAÇÕES</a:t>
              </a:r>
            </a:p>
          </p:txBody>
        </p:sp>
      </p:grpSp>
      <p:sp>
        <p:nvSpPr>
          <p:cNvPr id="34850" name="Text Box 34">
            <a:extLst>
              <a:ext uri="{FF2B5EF4-FFF2-40B4-BE49-F238E27FC236}">
                <a16:creationId xmlns:a16="http://schemas.microsoft.com/office/drawing/2014/main" id="{C3DD55FA-4ABA-48A2-B263-13DC1AF22025}"/>
              </a:ext>
            </a:extLst>
          </p:cNvPr>
          <p:cNvSpPr txBox="1">
            <a:spLocks noChangeArrowheads="1"/>
          </p:cNvSpPr>
          <p:nvPr/>
        </p:nvSpPr>
        <p:spPr bwMode="auto">
          <a:xfrm>
            <a:off x="609600" y="5448300"/>
            <a:ext cx="847407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ahoma" panose="020B0604030504040204" pitchFamily="34" charset="0"/>
              </a:defRPr>
            </a:lvl1pPr>
            <a:lvl2pPr marL="800100" indent="-342900">
              <a:defRPr>
                <a:solidFill>
                  <a:schemeClr val="tx1"/>
                </a:solidFill>
                <a:latin typeface="Tahoma" panose="020B0604030504040204" pitchFamily="34" charset="0"/>
              </a:defRPr>
            </a:lvl2pPr>
            <a:lvl3pPr marL="1257300" indent="-342900">
              <a:defRPr>
                <a:solidFill>
                  <a:schemeClr val="tx1"/>
                </a:solidFill>
                <a:latin typeface="Tahoma" panose="020B0604030504040204" pitchFamily="34" charset="0"/>
              </a:defRPr>
            </a:lvl3pPr>
            <a:lvl4pPr marL="1714500" indent="-342900">
              <a:defRPr>
                <a:solidFill>
                  <a:schemeClr val="tx1"/>
                </a:solidFill>
                <a:latin typeface="Tahoma" panose="020B0604030504040204" pitchFamily="34" charset="0"/>
              </a:defRPr>
            </a:lvl4pPr>
            <a:lvl5pPr marL="2171700" indent="-342900">
              <a:defRPr>
                <a:solidFill>
                  <a:schemeClr val="tx1"/>
                </a:solidFill>
                <a:latin typeface="Tahoma" panose="020B0604030504040204" pitchFamily="34" charset="0"/>
              </a:defRPr>
            </a:lvl5pPr>
            <a:lvl6pPr marL="2628900" indent="-342900" eaLnBrk="0" fontAlgn="base" hangingPunct="0">
              <a:spcBef>
                <a:spcPct val="0"/>
              </a:spcBef>
              <a:spcAft>
                <a:spcPct val="0"/>
              </a:spcAft>
              <a:defRPr>
                <a:solidFill>
                  <a:schemeClr val="tx1"/>
                </a:solidFill>
                <a:latin typeface="Tahoma" panose="020B0604030504040204" pitchFamily="34" charset="0"/>
              </a:defRPr>
            </a:lvl6pPr>
            <a:lvl7pPr marL="3086100" indent="-342900" eaLnBrk="0" fontAlgn="base" hangingPunct="0">
              <a:spcBef>
                <a:spcPct val="0"/>
              </a:spcBef>
              <a:spcAft>
                <a:spcPct val="0"/>
              </a:spcAft>
              <a:defRPr>
                <a:solidFill>
                  <a:schemeClr val="tx1"/>
                </a:solidFill>
                <a:latin typeface="Tahoma" panose="020B0604030504040204" pitchFamily="34" charset="0"/>
              </a:defRPr>
            </a:lvl7pPr>
            <a:lvl8pPr marL="3543300" indent="-342900" eaLnBrk="0" fontAlgn="base" hangingPunct="0">
              <a:spcBef>
                <a:spcPct val="0"/>
              </a:spcBef>
              <a:spcAft>
                <a:spcPct val="0"/>
              </a:spcAft>
              <a:defRPr>
                <a:solidFill>
                  <a:schemeClr val="tx1"/>
                </a:solidFill>
                <a:latin typeface="Tahoma" panose="020B0604030504040204" pitchFamily="34" charset="0"/>
              </a:defRPr>
            </a:lvl8pPr>
            <a:lvl9pPr marL="4000500" indent="-342900" eaLnBrk="0" fontAlgn="base" hangingPunct="0">
              <a:spcBef>
                <a:spcPct val="0"/>
              </a:spcBef>
              <a:spcAft>
                <a:spcPct val="0"/>
              </a:spcAft>
              <a:defRPr>
                <a:solidFill>
                  <a:schemeClr val="tx1"/>
                </a:solidFill>
                <a:latin typeface="Tahoma" panose="020B0604030504040204" pitchFamily="34" charset="0"/>
              </a:defRPr>
            </a:lvl9pPr>
          </a:lstStyle>
          <a:p>
            <a:pPr eaLnBrk="1" hangingPunct="1">
              <a:buFontTx/>
              <a:buAutoNum type="alphaUcParenR"/>
            </a:pPr>
            <a:r>
              <a:rPr lang="pt-BR" altLang="pt-BR" sz="1600">
                <a:solidFill>
                  <a:srgbClr val="000000"/>
                </a:solidFill>
                <a:latin typeface="Arial" panose="020B0604020202020204" pitchFamily="34" charset="0"/>
              </a:rPr>
              <a:t>Uma onda </a:t>
            </a:r>
            <a:r>
              <a:rPr lang="pt-BR" altLang="pt-BR" sz="1600" b="1">
                <a:solidFill>
                  <a:srgbClr val="FF0000"/>
                </a:solidFill>
                <a:latin typeface="Arial" panose="020B0604020202020204" pitchFamily="34" charset="0"/>
              </a:rPr>
              <a:t>não propaga matéria</a:t>
            </a:r>
            <a:r>
              <a:rPr lang="pt-BR" altLang="pt-BR" sz="1600">
                <a:solidFill>
                  <a:srgbClr val="000000"/>
                </a:solidFill>
                <a:latin typeface="Arial" panose="020B0604020202020204" pitchFamily="34" charset="0"/>
              </a:rPr>
              <a:t>;</a:t>
            </a:r>
          </a:p>
          <a:p>
            <a:pPr eaLnBrk="1" hangingPunct="1">
              <a:buFontTx/>
              <a:buAutoNum type="alphaUcParenR"/>
            </a:pPr>
            <a:r>
              <a:rPr lang="pt-BR" altLang="pt-BR" sz="1600">
                <a:solidFill>
                  <a:srgbClr val="000000"/>
                </a:solidFill>
                <a:latin typeface="Arial" panose="020B0604020202020204" pitchFamily="34" charset="0"/>
              </a:rPr>
              <a:t>As ondas </a:t>
            </a:r>
            <a:r>
              <a:rPr lang="pt-BR" altLang="pt-BR" sz="1600" b="1">
                <a:solidFill>
                  <a:srgbClr val="FF0000"/>
                </a:solidFill>
                <a:latin typeface="Arial" panose="020B0604020202020204" pitchFamily="34" charset="0"/>
              </a:rPr>
              <a:t>propagam apenas energia</a:t>
            </a:r>
            <a:r>
              <a:rPr lang="pt-BR" altLang="pt-BR" sz="1600">
                <a:solidFill>
                  <a:srgbClr val="000000"/>
                </a:solidFill>
                <a:latin typeface="Arial" panose="020B0604020202020204" pitchFamily="34" charset="0"/>
              </a:rPr>
              <a:t>, que é transferida por meio de átomos  e moléculas da matéria.</a:t>
            </a:r>
          </a:p>
          <a:p>
            <a:pPr eaLnBrk="1" hangingPunct="1"/>
            <a:r>
              <a:rPr lang="pt-BR" altLang="pt-BR" sz="1600">
                <a:solidFill>
                  <a:srgbClr val="000000"/>
                </a:solidFill>
                <a:latin typeface="Arial" panose="020B0604020202020204" pitchFamily="34" charset="0"/>
              </a:rPr>
              <a:t>C)  De modo geral as ondas  necessitam de um meio material para se propagarem, exceto as eletromagnéticas, que se propagam no vácuo;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4852"/>
                                        </p:tgtEl>
                                        <p:attrNameLst>
                                          <p:attrName>style.visibility</p:attrName>
                                        </p:attrNameLst>
                                      </p:cBhvr>
                                      <p:to>
                                        <p:strVal val="visible"/>
                                      </p:to>
                                    </p:set>
                                    <p:animEffect transition="in" filter="wipe(down)">
                                      <p:cBhvr>
                                        <p:cTn id="7" dur="290">
                                          <p:stCondLst>
                                            <p:cond delay="0"/>
                                          </p:stCondLst>
                                        </p:cTn>
                                        <p:tgtEl>
                                          <p:spTgt spid="34852"/>
                                        </p:tgtEl>
                                      </p:cBhvr>
                                    </p:animEffect>
                                    <p:anim calcmode="lin" valueType="num">
                                      <p:cBhvr>
                                        <p:cTn id="8" dur="911" tmFilter="0,0; 0.14,0.36; 0.43,0.73; 0.71,0.91; 1.0,1.0">
                                          <p:stCondLst>
                                            <p:cond delay="0"/>
                                          </p:stCondLst>
                                        </p:cTn>
                                        <p:tgtEl>
                                          <p:spTgt spid="3485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485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485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485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4852"/>
                                        </p:tgtEl>
                                        <p:attrNameLst>
                                          <p:attrName>ppt_y</p:attrName>
                                        </p:attrNameLst>
                                      </p:cBhvr>
                                      <p:tavLst>
                                        <p:tav tm="0" fmla="#ppt_y-sin(pi*$)/81">
                                          <p:val>
                                            <p:fltVal val="0"/>
                                          </p:val>
                                        </p:tav>
                                        <p:tav tm="100000">
                                          <p:val>
                                            <p:fltVal val="1"/>
                                          </p:val>
                                        </p:tav>
                                      </p:tavLst>
                                    </p:anim>
                                    <p:animScale>
                                      <p:cBhvr>
                                        <p:cTn id="13" dur="13">
                                          <p:stCondLst>
                                            <p:cond delay="325"/>
                                          </p:stCondLst>
                                        </p:cTn>
                                        <p:tgtEl>
                                          <p:spTgt spid="34852"/>
                                        </p:tgtEl>
                                      </p:cBhvr>
                                      <p:to x="100000" y="60000"/>
                                    </p:animScale>
                                    <p:animScale>
                                      <p:cBhvr>
                                        <p:cTn id="14" dur="83" decel="50000">
                                          <p:stCondLst>
                                            <p:cond delay="338"/>
                                          </p:stCondLst>
                                        </p:cTn>
                                        <p:tgtEl>
                                          <p:spTgt spid="34852"/>
                                        </p:tgtEl>
                                      </p:cBhvr>
                                      <p:to x="100000" y="100000"/>
                                    </p:animScale>
                                    <p:animScale>
                                      <p:cBhvr>
                                        <p:cTn id="15" dur="13">
                                          <p:stCondLst>
                                            <p:cond delay="656"/>
                                          </p:stCondLst>
                                        </p:cTn>
                                        <p:tgtEl>
                                          <p:spTgt spid="34852"/>
                                        </p:tgtEl>
                                      </p:cBhvr>
                                      <p:to x="100000" y="80000"/>
                                    </p:animScale>
                                    <p:animScale>
                                      <p:cBhvr>
                                        <p:cTn id="16" dur="83" decel="50000">
                                          <p:stCondLst>
                                            <p:cond delay="669"/>
                                          </p:stCondLst>
                                        </p:cTn>
                                        <p:tgtEl>
                                          <p:spTgt spid="34852"/>
                                        </p:tgtEl>
                                      </p:cBhvr>
                                      <p:to x="100000" y="100000"/>
                                    </p:animScale>
                                    <p:animScale>
                                      <p:cBhvr>
                                        <p:cTn id="17" dur="13">
                                          <p:stCondLst>
                                            <p:cond delay="821"/>
                                          </p:stCondLst>
                                        </p:cTn>
                                        <p:tgtEl>
                                          <p:spTgt spid="34852"/>
                                        </p:tgtEl>
                                      </p:cBhvr>
                                      <p:to x="100000" y="90000"/>
                                    </p:animScale>
                                    <p:animScale>
                                      <p:cBhvr>
                                        <p:cTn id="18" dur="83" decel="50000">
                                          <p:stCondLst>
                                            <p:cond delay="834"/>
                                          </p:stCondLst>
                                        </p:cTn>
                                        <p:tgtEl>
                                          <p:spTgt spid="34852"/>
                                        </p:tgtEl>
                                      </p:cBhvr>
                                      <p:to x="100000" y="100000"/>
                                    </p:animScale>
                                    <p:animScale>
                                      <p:cBhvr>
                                        <p:cTn id="19" dur="13">
                                          <p:stCondLst>
                                            <p:cond delay="904"/>
                                          </p:stCondLst>
                                        </p:cTn>
                                        <p:tgtEl>
                                          <p:spTgt spid="34852"/>
                                        </p:tgtEl>
                                      </p:cBhvr>
                                      <p:to x="100000" y="95000"/>
                                    </p:animScale>
                                    <p:animScale>
                                      <p:cBhvr>
                                        <p:cTn id="20" dur="83" decel="50000">
                                          <p:stCondLst>
                                            <p:cond delay="917"/>
                                          </p:stCondLst>
                                        </p:cTn>
                                        <p:tgtEl>
                                          <p:spTgt spid="3485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4846"/>
                                        </p:tgtEl>
                                        <p:attrNameLst>
                                          <p:attrName>style.visibility</p:attrName>
                                        </p:attrNameLst>
                                      </p:cBhvr>
                                      <p:to>
                                        <p:strVal val="visible"/>
                                      </p:to>
                                    </p:set>
                                    <p:animEffect transition="in" filter="box(in)">
                                      <p:cBhvr>
                                        <p:cTn id="25" dur="500"/>
                                        <p:tgtEl>
                                          <p:spTgt spid="3484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34819"/>
                                        </p:tgtEl>
                                        <p:attrNameLst>
                                          <p:attrName>style.visibility</p:attrName>
                                        </p:attrNameLst>
                                      </p:cBhvr>
                                      <p:to>
                                        <p:strVal val="visible"/>
                                      </p:to>
                                    </p:set>
                                    <p:anim calcmode="lin" valueType="num">
                                      <p:cBhvr additive="base">
                                        <p:cTn id="30" dur="500" fill="hold"/>
                                        <p:tgtEl>
                                          <p:spTgt spid="34819"/>
                                        </p:tgtEl>
                                        <p:attrNameLst>
                                          <p:attrName>ppt_x</p:attrName>
                                        </p:attrNameLst>
                                      </p:cBhvr>
                                      <p:tavLst>
                                        <p:tav tm="0">
                                          <p:val>
                                            <p:strVal val="0-#ppt_w/2"/>
                                          </p:val>
                                        </p:tav>
                                        <p:tav tm="100000">
                                          <p:val>
                                            <p:strVal val="#ppt_x"/>
                                          </p:val>
                                        </p:tav>
                                      </p:tavLst>
                                    </p:anim>
                                    <p:anim calcmode="lin" valueType="num">
                                      <p:cBhvr additive="base">
                                        <p:cTn id="31" dur="500" fill="hold"/>
                                        <p:tgtEl>
                                          <p:spTgt spid="34819"/>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4851"/>
                                        </p:tgtEl>
                                        <p:attrNameLst>
                                          <p:attrName>style.visibility</p:attrName>
                                        </p:attrNameLst>
                                      </p:cBhvr>
                                      <p:to>
                                        <p:strVal val="visible"/>
                                      </p:to>
                                    </p:set>
                                    <p:anim calcmode="lin" valueType="num">
                                      <p:cBhvr additive="base">
                                        <p:cTn id="36" dur="500" fill="hold"/>
                                        <p:tgtEl>
                                          <p:spTgt spid="34851"/>
                                        </p:tgtEl>
                                        <p:attrNameLst>
                                          <p:attrName>ppt_x</p:attrName>
                                        </p:attrNameLst>
                                      </p:cBhvr>
                                      <p:tavLst>
                                        <p:tav tm="0">
                                          <p:val>
                                            <p:strVal val="#ppt_x"/>
                                          </p:val>
                                        </p:tav>
                                        <p:tav tm="100000">
                                          <p:val>
                                            <p:strVal val="#ppt_x"/>
                                          </p:val>
                                        </p:tav>
                                      </p:tavLst>
                                    </p:anim>
                                    <p:anim calcmode="lin" valueType="num">
                                      <p:cBhvr additive="base">
                                        <p:cTn id="37" dur="500" fill="hold"/>
                                        <p:tgtEl>
                                          <p:spTgt spid="34851"/>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4850"/>
                                        </p:tgtEl>
                                        <p:attrNameLst>
                                          <p:attrName>style.visibility</p:attrName>
                                        </p:attrNameLst>
                                      </p:cBhvr>
                                      <p:to>
                                        <p:strVal val="visible"/>
                                      </p:to>
                                    </p:set>
                                    <p:anim calcmode="lin" valueType="num">
                                      <p:cBhvr additive="base">
                                        <p:cTn id="42" dur="500" fill="hold"/>
                                        <p:tgtEl>
                                          <p:spTgt spid="34850"/>
                                        </p:tgtEl>
                                        <p:attrNameLst>
                                          <p:attrName>ppt_x</p:attrName>
                                        </p:attrNameLst>
                                      </p:cBhvr>
                                      <p:tavLst>
                                        <p:tav tm="0">
                                          <p:val>
                                            <p:strVal val="#ppt_x"/>
                                          </p:val>
                                        </p:tav>
                                        <p:tav tm="100000">
                                          <p:val>
                                            <p:strVal val="#ppt_x"/>
                                          </p:val>
                                        </p:tav>
                                      </p:tavLst>
                                    </p:anim>
                                    <p:anim calcmode="lin" valueType="num">
                                      <p:cBhvr additive="base">
                                        <p:cTn id="43" dur="500" fill="hold"/>
                                        <p:tgtEl>
                                          <p:spTgt spid="348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6" grpId="0"/>
      <p:bldP spid="348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62" name="Group 22">
            <a:extLst>
              <a:ext uri="{FF2B5EF4-FFF2-40B4-BE49-F238E27FC236}">
                <a16:creationId xmlns:a16="http://schemas.microsoft.com/office/drawing/2014/main" id="{18F82CFF-A87A-4A58-8279-C51C8D38DBD7}"/>
              </a:ext>
            </a:extLst>
          </p:cNvPr>
          <p:cNvGrpSpPr>
            <a:grpSpLocks/>
          </p:cNvGrpSpPr>
          <p:nvPr/>
        </p:nvGrpSpPr>
        <p:grpSpPr bwMode="auto">
          <a:xfrm>
            <a:off x="-228600" y="-819150"/>
            <a:ext cx="9601200" cy="3390900"/>
            <a:chOff x="-144" y="-516"/>
            <a:chExt cx="6048" cy="2136"/>
          </a:xfrm>
        </p:grpSpPr>
        <p:sp>
          <p:nvSpPr>
            <p:cNvPr id="40973" name="AutoShape 14">
              <a:extLst>
                <a:ext uri="{FF2B5EF4-FFF2-40B4-BE49-F238E27FC236}">
                  <a16:creationId xmlns:a16="http://schemas.microsoft.com/office/drawing/2014/main" id="{82C8B2AF-89C5-4024-A780-FD82EE45E0C2}"/>
                </a:ext>
              </a:extLst>
            </p:cNvPr>
            <p:cNvSpPr>
              <a:spLocks noChangeArrowheads="1"/>
            </p:cNvSpPr>
            <p:nvPr/>
          </p:nvSpPr>
          <p:spPr bwMode="auto">
            <a:xfrm>
              <a:off x="-144" y="-516"/>
              <a:ext cx="6048" cy="2136"/>
            </a:xfrm>
            <a:prstGeom prst="octagon">
              <a:avLst>
                <a:gd name="adj" fmla="val 29287"/>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0974" name="Text Box 15">
              <a:extLst>
                <a:ext uri="{FF2B5EF4-FFF2-40B4-BE49-F238E27FC236}">
                  <a16:creationId xmlns:a16="http://schemas.microsoft.com/office/drawing/2014/main" id="{FAED4209-D493-4552-97B9-65584485CD7C}"/>
                </a:ext>
              </a:extLst>
            </p:cNvPr>
            <p:cNvSpPr txBox="1">
              <a:spLocks noChangeArrowheads="1"/>
            </p:cNvSpPr>
            <p:nvPr/>
          </p:nvSpPr>
          <p:spPr bwMode="auto">
            <a:xfrm>
              <a:off x="228" y="38"/>
              <a:ext cx="5472" cy="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2000">
                  <a:solidFill>
                    <a:srgbClr val="000000"/>
                  </a:solidFill>
                </a:rPr>
                <a:t>A onda possui uma</a:t>
              </a:r>
              <a:r>
                <a:rPr lang="pt-BR" altLang="pt-BR" sz="2000"/>
                <a:t> </a:t>
              </a:r>
              <a:r>
                <a:rPr lang="pt-BR" altLang="pt-BR" sz="2000">
                  <a:solidFill>
                    <a:srgbClr val="FF0000"/>
                  </a:solidFill>
                </a:rPr>
                <a:t>freqüência </a:t>
              </a:r>
              <a:r>
                <a:rPr lang="pt-BR" altLang="pt-BR" sz="2000">
                  <a:solidFill>
                    <a:srgbClr val="000000"/>
                  </a:solidFill>
                </a:rPr>
                <a:t>e um</a:t>
              </a:r>
              <a:r>
                <a:rPr lang="pt-BR" altLang="pt-BR" sz="2000">
                  <a:solidFill>
                    <a:srgbClr val="FF0000"/>
                  </a:solidFill>
                </a:rPr>
                <a:t> comprimento</a:t>
              </a:r>
              <a:r>
                <a:rPr lang="pt-BR" altLang="pt-BR" sz="2000">
                  <a:solidFill>
                    <a:srgbClr val="000000"/>
                  </a:solidFill>
                </a:rPr>
                <a:t>. A freqüência corresponde ao número de vezes que ela passa por um ponto do espaço em determinado intervalo de tempo, ou seja, ao número de oscilações que ela emite por unidade de tempo em relação a um ponto. A freqüência  é geralmente expressa em ciclos por segundos ou Hertz. O comprimento indica a distância entre dois pontos semelhantes de onda, dado em metros.</a:t>
              </a:r>
            </a:p>
          </p:txBody>
        </p:sp>
      </p:grpSp>
      <p:grpSp>
        <p:nvGrpSpPr>
          <p:cNvPr id="35866" name="Group 26">
            <a:extLst>
              <a:ext uri="{FF2B5EF4-FFF2-40B4-BE49-F238E27FC236}">
                <a16:creationId xmlns:a16="http://schemas.microsoft.com/office/drawing/2014/main" id="{F42E1FBA-8331-473F-BE21-72C66FCE1776}"/>
              </a:ext>
            </a:extLst>
          </p:cNvPr>
          <p:cNvGrpSpPr>
            <a:grpSpLocks/>
          </p:cNvGrpSpPr>
          <p:nvPr/>
        </p:nvGrpSpPr>
        <p:grpSpPr bwMode="auto">
          <a:xfrm>
            <a:off x="-381000" y="-228600"/>
            <a:ext cx="10058400" cy="3127375"/>
            <a:chOff x="-240" y="-144"/>
            <a:chExt cx="6336" cy="1970"/>
          </a:xfrm>
        </p:grpSpPr>
        <p:sp>
          <p:nvSpPr>
            <p:cNvPr id="40970" name="Rectangle 23">
              <a:extLst>
                <a:ext uri="{FF2B5EF4-FFF2-40B4-BE49-F238E27FC236}">
                  <a16:creationId xmlns:a16="http://schemas.microsoft.com/office/drawing/2014/main" id="{8A4E7FBC-5641-49EB-999C-D14DA6AB27E8}"/>
                </a:ext>
              </a:extLst>
            </p:cNvPr>
            <p:cNvSpPr>
              <a:spLocks noChangeArrowheads="1"/>
            </p:cNvSpPr>
            <p:nvPr/>
          </p:nvSpPr>
          <p:spPr bwMode="auto">
            <a:xfrm>
              <a:off x="-240" y="-144"/>
              <a:ext cx="6336" cy="1824"/>
            </a:xfrm>
            <a:prstGeom prst="rect">
              <a:avLst/>
            </a:prstGeom>
            <a:gradFill rotWithShape="1">
              <a:gsLst>
                <a:gs pos="0">
                  <a:srgbClr val="000099"/>
                </a:gs>
                <a:gs pos="100000">
                  <a:srgbClr val="0033CC"/>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0971" name="Text Box 24">
              <a:extLst>
                <a:ext uri="{FF2B5EF4-FFF2-40B4-BE49-F238E27FC236}">
                  <a16:creationId xmlns:a16="http://schemas.microsoft.com/office/drawing/2014/main" id="{54996A90-579D-4819-88F1-0D723F6678EE}"/>
                </a:ext>
              </a:extLst>
            </p:cNvPr>
            <p:cNvSpPr txBox="1">
              <a:spLocks noChangeArrowheads="1"/>
            </p:cNvSpPr>
            <p:nvPr/>
          </p:nvSpPr>
          <p:spPr bwMode="auto">
            <a:xfrm>
              <a:off x="108" y="24"/>
              <a:ext cx="58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800">
                  <a:latin typeface="Tahoma" panose="020B0604030504040204" pitchFamily="34" charset="0"/>
                </a:rPr>
                <a:t>As ondas são classificadas de acordo com a </a:t>
              </a:r>
              <a:r>
                <a:rPr lang="pt-BR" altLang="pt-BR" sz="1800" b="1">
                  <a:latin typeface="Tahoma" panose="020B0604030504040204" pitchFamily="34" charset="0"/>
                </a:rPr>
                <a:t>forma</a:t>
              </a:r>
              <a:r>
                <a:rPr lang="pt-BR" altLang="pt-BR" sz="1800">
                  <a:latin typeface="Tahoma" panose="020B0604030504040204" pitchFamily="34" charset="0"/>
                </a:rPr>
                <a:t>, </a:t>
              </a:r>
              <a:r>
                <a:rPr lang="pt-BR" altLang="pt-BR" sz="1800" b="1">
                  <a:latin typeface="Tahoma" panose="020B0604030504040204" pitchFamily="34" charset="0"/>
                </a:rPr>
                <a:t>posição</a:t>
              </a:r>
              <a:r>
                <a:rPr lang="pt-BR" altLang="pt-BR" sz="1800">
                  <a:latin typeface="Tahoma" panose="020B0604030504040204" pitchFamily="34" charset="0"/>
                </a:rPr>
                <a:t> e </a:t>
              </a:r>
              <a:r>
                <a:rPr lang="pt-BR" altLang="pt-BR" sz="1800" b="1">
                  <a:latin typeface="Tahoma" panose="020B0604030504040204" pitchFamily="34" charset="0"/>
                </a:rPr>
                <a:t>sentido de propagação</a:t>
              </a:r>
            </a:p>
          </p:txBody>
        </p:sp>
        <p:sp>
          <p:nvSpPr>
            <p:cNvPr id="40972" name="Text Box 25">
              <a:extLst>
                <a:ext uri="{FF2B5EF4-FFF2-40B4-BE49-F238E27FC236}">
                  <a16:creationId xmlns:a16="http://schemas.microsoft.com/office/drawing/2014/main" id="{82C79026-245D-413E-A7E6-4A5F28B7EFC4}"/>
                </a:ext>
              </a:extLst>
            </p:cNvPr>
            <p:cNvSpPr txBox="1">
              <a:spLocks noChangeArrowheads="1"/>
            </p:cNvSpPr>
            <p:nvPr/>
          </p:nvSpPr>
          <p:spPr bwMode="auto">
            <a:xfrm>
              <a:off x="0" y="384"/>
              <a:ext cx="5760" cy="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Blip>
                  <a:blip r:embed="rId5"/>
                </a:buBlip>
              </a:pPr>
              <a:r>
                <a:rPr lang="pt-BR" altLang="pt-BR" sz="1800" b="1">
                  <a:latin typeface="Tahoma" panose="020B0604030504040204" pitchFamily="34" charset="0"/>
                </a:rPr>
                <a:t> </a:t>
              </a:r>
              <a:r>
                <a:rPr lang="pt-BR" altLang="pt-BR" sz="1800" b="1" u="sng">
                  <a:latin typeface="Tahoma" panose="020B0604030504040204" pitchFamily="34" charset="0"/>
                </a:rPr>
                <a:t>SENOIDAIS</a:t>
              </a:r>
              <a:r>
                <a:rPr lang="pt-BR" altLang="pt-BR" sz="1800" b="1">
                  <a:latin typeface="Tahoma" panose="020B0604030504040204" pitchFamily="34" charset="0"/>
                </a:rPr>
                <a:t>:</a:t>
              </a:r>
              <a:r>
                <a:rPr lang="pt-BR" altLang="pt-BR" sz="1800">
                  <a:latin typeface="Tahoma" panose="020B0604030504040204" pitchFamily="34" charset="0"/>
                </a:rPr>
                <a:t> são ondas que oscilam regularmente com uma única frequência e num</a:t>
              </a:r>
            </a:p>
            <a:p>
              <a:pPr algn="just" eaLnBrk="1" hangingPunct="1">
                <a:spcBef>
                  <a:spcPct val="0"/>
                </a:spcBef>
                <a:buClrTx/>
                <a:buSzTx/>
                <a:buFontTx/>
                <a:buNone/>
              </a:pPr>
              <a:r>
                <a:rPr lang="pt-BR" altLang="pt-BR" sz="1800">
                  <a:latin typeface="Tahoma" panose="020B0604030504040204" pitchFamily="34" charset="0"/>
                </a:rPr>
                <a:t>   mesmo comprimento;</a:t>
              </a:r>
            </a:p>
            <a:p>
              <a:pPr eaLnBrk="1" hangingPunct="1">
                <a:spcBef>
                  <a:spcPct val="0"/>
                </a:spcBef>
                <a:buClrTx/>
                <a:buSzTx/>
                <a:buFontTx/>
                <a:buBlip>
                  <a:blip r:embed="rId5"/>
                </a:buBlip>
              </a:pPr>
              <a:r>
                <a:rPr lang="pt-BR" altLang="pt-BR" sz="1800">
                  <a:latin typeface="Tahoma" panose="020B0604030504040204" pitchFamily="34" charset="0"/>
                </a:rPr>
                <a:t> </a:t>
              </a:r>
              <a:r>
                <a:rPr lang="pt-BR" altLang="pt-BR" sz="1800" b="1" u="sng">
                  <a:latin typeface="Tahoma" panose="020B0604030504040204" pitchFamily="34" charset="0"/>
                </a:rPr>
                <a:t>TRANSVERSAIS</a:t>
              </a:r>
              <a:r>
                <a:rPr lang="pt-BR" altLang="pt-BR" sz="1800" b="1">
                  <a:latin typeface="Tahoma" panose="020B0604030504040204" pitchFamily="34" charset="0"/>
                </a:rPr>
                <a:t>:</a:t>
              </a:r>
              <a:r>
                <a:rPr lang="pt-BR" altLang="pt-BR" sz="1800">
                  <a:latin typeface="Tahoma" panose="020B0604030504040204" pitchFamily="34" charset="0"/>
                </a:rPr>
                <a:t> são ondas cujos picos e vales formam ângulos retos com a direção </a:t>
              </a:r>
            </a:p>
            <a:p>
              <a:pPr eaLnBrk="1" hangingPunct="1">
                <a:spcBef>
                  <a:spcPct val="0"/>
                </a:spcBef>
                <a:buClrTx/>
                <a:buSzTx/>
                <a:buFontTx/>
                <a:buNone/>
              </a:pPr>
              <a:r>
                <a:rPr lang="pt-BR" altLang="pt-BR" sz="1800">
                  <a:latin typeface="Tahoma" panose="020B0604030504040204" pitchFamily="34" charset="0"/>
                </a:rPr>
                <a:t>   do movimento;</a:t>
              </a:r>
            </a:p>
            <a:p>
              <a:pPr eaLnBrk="1" hangingPunct="1">
                <a:spcBef>
                  <a:spcPct val="0"/>
                </a:spcBef>
                <a:buClrTx/>
                <a:buSzTx/>
                <a:buFontTx/>
                <a:buBlip>
                  <a:blip r:embed="rId5"/>
                </a:buBlip>
              </a:pPr>
              <a:r>
                <a:rPr lang="pt-BR" altLang="pt-BR" sz="1800">
                  <a:latin typeface="Tahoma" panose="020B0604030504040204" pitchFamily="34" charset="0"/>
                </a:rPr>
                <a:t> </a:t>
              </a:r>
              <a:r>
                <a:rPr lang="pt-BR" altLang="pt-BR" sz="1800" b="1" u="sng">
                  <a:latin typeface="Tahoma" panose="020B0604030504040204" pitchFamily="34" charset="0"/>
                </a:rPr>
                <a:t>LONGITUDINAIS</a:t>
              </a:r>
              <a:r>
                <a:rPr lang="pt-BR" altLang="pt-BR" sz="1800" b="1">
                  <a:latin typeface="Tahoma" panose="020B0604030504040204" pitchFamily="34" charset="0"/>
                </a:rPr>
                <a:t>:</a:t>
              </a:r>
              <a:r>
                <a:rPr lang="pt-BR" altLang="pt-BR" sz="1800">
                  <a:latin typeface="Tahoma" panose="020B0604030504040204" pitchFamily="34" charset="0"/>
                </a:rPr>
                <a:t> ondas provocadas pelo movimento de partículas cuja vibração </a:t>
              </a:r>
            </a:p>
            <a:p>
              <a:pPr eaLnBrk="1" hangingPunct="1">
                <a:spcBef>
                  <a:spcPct val="0"/>
                </a:spcBef>
                <a:buClrTx/>
                <a:buSzTx/>
                <a:buFontTx/>
                <a:buNone/>
              </a:pPr>
              <a:r>
                <a:rPr lang="pt-BR" altLang="pt-BR" sz="1800">
                  <a:latin typeface="Tahoma" panose="020B0604030504040204" pitchFamily="34" charset="0"/>
                </a:rPr>
                <a:t>   ocorre na mesma direção em que a onda se propaga.</a:t>
              </a:r>
            </a:p>
            <a:p>
              <a:pPr eaLnBrk="1" hangingPunct="1">
                <a:spcBef>
                  <a:spcPct val="0"/>
                </a:spcBef>
                <a:buClrTx/>
                <a:buSzTx/>
                <a:buFontTx/>
                <a:buNone/>
              </a:pPr>
              <a:endParaRPr lang="pt-BR" altLang="pt-BR" sz="1800">
                <a:latin typeface="Tahoma" panose="020B0604030504040204" pitchFamily="34" charset="0"/>
              </a:endParaRPr>
            </a:p>
            <a:p>
              <a:pPr algn="just" eaLnBrk="1" hangingPunct="1">
                <a:spcBef>
                  <a:spcPct val="0"/>
                </a:spcBef>
                <a:buClrTx/>
                <a:buSzTx/>
                <a:buFontTx/>
                <a:buNone/>
              </a:pPr>
              <a:endParaRPr lang="pt-BR" altLang="pt-BR" sz="1800">
                <a:latin typeface="Tahoma" panose="020B0604030504040204" pitchFamily="34" charset="0"/>
              </a:endParaRPr>
            </a:p>
          </p:txBody>
        </p:sp>
      </p:grpSp>
      <p:grpSp>
        <p:nvGrpSpPr>
          <p:cNvPr id="35869" name="Group 29">
            <a:extLst>
              <a:ext uri="{FF2B5EF4-FFF2-40B4-BE49-F238E27FC236}">
                <a16:creationId xmlns:a16="http://schemas.microsoft.com/office/drawing/2014/main" id="{F22C0B93-B35C-419A-9353-101B98EF8CA1}"/>
              </a:ext>
            </a:extLst>
          </p:cNvPr>
          <p:cNvGrpSpPr>
            <a:grpSpLocks/>
          </p:cNvGrpSpPr>
          <p:nvPr/>
        </p:nvGrpSpPr>
        <p:grpSpPr bwMode="auto">
          <a:xfrm>
            <a:off x="381000" y="2743200"/>
            <a:ext cx="8394700" cy="3886200"/>
            <a:chOff x="240" y="1728"/>
            <a:chExt cx="5288" cy="2448"/>
          </a:xfrm>
        </p:grpSpPr>
        <p:sp>
          <p:nvSpPr>
            <p:cNvPr id="40965" name="Rectangle 16">
              <a:extLst>
                <a:ext uri="{FF2B5EF4-FFF2-40B4-BE49-F238E27FC236}">
                  <a16:creationId xmlns:a16="http://schemas.microsoft.com/office/drawing/2014/main" id="{F4C16EF9-0024-4F04-AC47-D9A267F634DB}"/>
                </a:ext>
              </a:extLst>
            </p:cNvPr>
            <p:cNvSpPr>
              <a:spLocks noChangeArrowheads="1"/>
            </p:cNvSpPr>
            <p:nvPr/>
          </p:nvSpPr>
          <p:spPr bwMode="auto">
            <a:xfrm>
              <a:off x="672" y="1776"/>
              <a:ext cx="4464" cy="24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pic>
          <p:nvPicPr>
            <p:cNvPr id="40966" name="Picture 17" descr="Cap1_2">
              <a:extLst>
                <a:ext uri="{FF2B5EF4-FFF2-40B4-BE49-F238E27FC236}">
                  <a16:creationId xmlns:a16="http://schemas.microsoft.com/office/drawing/2014/main" id="{82EACCEE-AE1D-47F3-9A94-FFDE53E0A7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6" y="1911"/>
              <a:ext cx="3456" cy="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AutoShape 18">
              <a:extLst>
                <a:ext uri="{FF2B5EF4-FFF2-40B4-BE49-F238E27FC236}">
                  <a16:creationId xmlns:a16="http://schemas.microsoft.com/office/drawing/2014/main" id="{6AC3A51A-B456-4658-B1BB-1449DE53358B}"/>
                </a:ext>
              </a:extLst>
            </p:cNvPr>
            <p:cNvSpPr>
              <a:spLocks noChangeArrowheads="1"/>
            </p:cNvSpPr>
            <p:nvPr/>
          </p:nvSpPr>
          <p:spPr bwMode="auto">
            <a:xfrm>
              <a:off x="240" y="1728"/>
              <a:ext cx="240" cy="1248"/>
            </a:xfrm>
            <a:prstGeom prst="curvedRightArrow">
              <a:avLst>
                <a:gd name="adj1" fmla="val 104000"/>
                <a:gd name="adj2" fmla="val 208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0968" name="AutoShape 20">
              <a:extLst>
                <a:ext uri="{FF2B5EF4-FFF2-40B4-BE49-F238E27FC236}">
                  <a16:creationId xmlns:a16="http://schemas.microsoft.com/office/drawing/2014/main" id="{4BC3DDA0-A943-435B-9A57-7718AA6E35A3}"/>
                </a:ext>
              </a:extLst>
            </p:cNvPr>
            <p:cNvSpPr>
              <a:spLocks noChangeArrowheads="1"/>
            </p:cNvSpPr>
            <p:nvPr/>
          </p:nvSpPr>
          <p:spPr bwMode="auto">
            <a:xfrm>
              <a:off x="5280" y="1728"/>
              <a:ext cx="248" cy="1238"/>
            </a:xfrm>
            <a:prstGeom prst="curvedLeftArrow">
              <a:avLst>
                <a:gd name="adj1" fmla="val 99839"/>
                <a:gd name="adj2" fmla="val 19967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0969" name="Text Box 28">
              <a:extLst>
                <a:ext uri="{FF2B5EF4-FFF2-40B4-BE49-F238E27FC236}">
                  <a16:creationId xmlns:a16="http://schemas.microsoft.com/office/drawing/2014/main" id="{D3FF205D-1714-4025-B29D-433DC700CA3C}"/>
                </a:ext>
              </a:extLst>
            </p:cNvPr>
            <p:cNvSpPr txBox="1">
              <a:spLocks noChangeArrowheads="1"/>
            </p:cNvSpPr>
            <p:nvPr/>
          </p:nvSpPr>
          <p:spPr bwMode="auto">
            <a:xfrm>
              <a:off x="1272" y="3945"/>
              <a:ext cx="31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800" b="1">
                  <a:solidFill>
                    <a:srgbClr val="000000"/>
                  </a:solidFill>
                  <a:latin typeface="Tahoma" panose="020B0604030504040204" pitchFamily="34" charset="0"/>
                </a:rPr>
                <a:t>Esquema para mostrar uma onda senoidal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5862"/>
                                        </p:tgtEl>
                                        <p:attrNameLst>
                                          <p:attrName>style.visibility</p:attrName>
                                        </p:attrNameLst>
                                      </p:cBhvr>
                                      <p:to>
                                        <p:strVal val="visible"/>
                                      </p:to>
                                    </p:set>
                                    <p:anim calcmode="lin" valueType="num">
                                      <p:cBhvr additive="base">
                                        <p:cTn id="7" dur="500" fill="hold"/>
                                        <p:tgtEl>
                                          <p:spTgt spid="35862"/>
                                        </p:tgtEl>
                                        <p:attrNameLst>
                                          <p:attrName>ppt_x</p:attrName>
                                        </p:attrNameLst>
                                      </p:cBhvr>
                                      <p:tavLst>
                                        <p:tav tm="0">
                                          <p:val>
                                            <p:strVal val="#ppt_x"/>
                                          </p:val>
                                        </p:tav>
                                        <p:tav tm="100000">
                                          <p:val>
                                            <p:strVal val="#ppt_x"/>
                                          </p:val>
                                        </p:tav>
                                      </p:tavLst>
                                    </p:anim>
                                    <p:anim calcmode="lin" valueType="num">
                                      <p:cBhvr additive="base">
                                        <p:cTn id="8" dur="500" fill="hold"/>
                                        <p:tgtEl>
                                          <p:spTgt spid="3586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5" presetClass="entr" presetSubtype="0" fill="hold" nodeType="clickEffect">
                                  <p:stCondLst>
                                    <p:cond delay="0"/>
                                  </p:stCondLst>
                                  <p:childTnLst>
                                    <p:set>
                                      <p:cBhvr>
                                        <p:cTn id="12" dur="1" fill="hold">
                                          <p:stCondLst>
                                            <p:cond delay="0"/>
                                          </p:stCondLst>
                                        </p:cTn>
                                        <p:tgtEl>
                                          <p:spTgt spid="35869"/>
                                        </p:tgtEl>
                                        <p:attrNameLst>
                                          <p:attrName>style.visibility</p:attrName>
                                        </p:attrNameLst>
                                      </p:cBhvr>
                                      <p:to>
                                        <p:strVal val="visible"/>
                                      </p:to>
                                    </p:set>
                                    <p:animEffect transition="in" filter="fade">
                                      <p:cBhvr>
                                        <p:cTn id="13" dur="500"/>
                                        <p:tgtEl>
                                          <p:spTgt spid="35869"/>
                                        </p:tgtEl>
                                      </p:cBhvr>
                                    </p:animEffect>
                                    <p:anim calcmode="lin" valueType="num">
                                      <p:cBhvr>
                                        <p:cTn id="14" dur="500" fill="hold"/>
                                        <p:tgtEl>
                                          <p:spTgt spid="35869"/>
                                        </p:tgtEl>
                                        <p:attrNameLst>
                                          <p:attrName>style.rotation</p:attrName>
                                        </p:attrNameLst>
                                      </p:cBhvr>
                                      <p:tavLst>
                                        <p:tav tm="0">
                                          <p:val>
                                            <p:fltVal val="720"/>
                                          </p:val>
                                        </p:tav>
                                        <p:tav tm="100000">
                                          <p:val>
                                            <p:fltVal val="0"/>
                                          </p:val>
                                        </p:tav>
                                      </p:tavLst>
                                    </p:anim>
                                    <p:anim calcmode="lin" valueType="num">
                                      <p:cBhvr>
                                        <p:cTn id="15" dur="500" fill="hold"/>
                                        <p:tgtEl>
                                          <p:spTgt spid="35869"/>
                                        </p:tgtEl>
                                        <p:attrNameLst>
                                          <p:attrName>ppt_h</p:attrName>
                                        </p:attrNameLst>
                                      </p:cBhvr>
                                      <p:tavLst>
                                        <p:tav tm="0">
                                          <p:val>
                                            <p:fltVal val="0"/>
                                          </p:val>
                                        </p:tav>
                                        <p:tav tm="100000">
                                          <p:val>
                                            <p:strVal val="#ppt_h"/>
                                          </p:val>
                                        </p:tav>
                                      </p:tavLst>
                                    </p:anim>
                                    <p:anim calcmode="lin" valueType="num">
                                      <p:cBhvr>
                                        <p:cTn id="16" dur="500" fill="hold"/>
                                        <p:tgtEl>
                                          <p:spTgt spid="35869"/>
                                        </p:tgtEl>
                                        <p:attrNameLst>
                                          <p:attrName>ppt_w</p:attrName>
                                        </p:attrNameLst>
                                      </p:cBhvr>
                                      <p:tavLst>
                                        <p:tav tm="0">
                                          <p:val>
                                            <p:fltVal val="0"/>
                                          </p:val>
                                        </p:tav>
                                        <p:tav tm="100000">
                                          <p:val>
                                            <p:strVal val="#ppt_w"/>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nodeType="clickEffect">
                                  <p:stCondLst>
                                    <p:cond delay="0"/>
                                  </p:stCondLst>
                                  <p:childTnLst>
                                    <p:set>
                                      <p:cBhvr>
                                        <p:cTn id="20" dur="1" fill="hold">
                                          <p:stCondLst>
                                            <p:cond delay="0"/>
                                          </p:stCondLst>
                                        </p:cTn>
                                        <p:tgtEl>
                                          <p:spTgt spid="35866"/>
                                        </p:tgtEl>
                                        <p:attrNameLst>
                                          <p:attrName>style.visibility</p:attrName>
                                        </p:attrNameLst>
                                      </p:cBhvr>
                                      <p:to>
                                        <p:strVal val="visible"/>
                                      </p:to>
                                    </p:set>
                                    <p:anim calcmode="lin" valueType="num">
                                      <p:cBhvr additive="base">
                                        <p:cTn id="21" dur="500" fill="hold"/>
                                        <p:tgtEl>
                                          <p:spTgt spid="35866"/>
                                        </p:tgtEl>
                                        <p:attrNameLst>
                                          <p:attrName>ppt_x</p:attrName>
                                        </p:attrNameLst>
                                      </p:cBhvr>
                                      <p:tavLst>
                                        <p:tav tm="0">
                                          <p:val>
                                            <p:strVal val="#ppt_x"/>
                                          </p:val>
                                        </p:tav>
                                        <p:tav tm="100000">
                                          <p:val>
                                            <p:strVal val="#ppt_x"/>
                                          </p:val>
                                        </p:tav>
                                      </p:tavLst>
                                    </p:anim>
                                    <p:anim calcmode="lin" valueType="num">
                                      <p:cBhvr additive="base">
                                        <p:cTn id="22" dur="500" fill="hold"/>
                                        <p:tgtEl>
                                          <p:spTgt spid="358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4">
            <a:extLst>
              <a:ext uri="{FF2B5EF4-FFF2-40B4-BE49-F238E27FC236}">
                <a16:creationId xmlns:a16="http://schemas.microsoft.com/office/drawing/2014/main" id="{E11BAE06-380B-45E5-A258-E6097DC2C91B}"/>
              </a:ext>
            </a:extLst>
          </p:cNvPr>
          <p:cNvSpPr>
            <a:spLocks noChangeArrowheads="1"/>
          </p:cNvSpPr>
          <p:nvPr/>
        </p:nvSpPr>
        <p:spPr bwMode="auto">
          <a:xfrm>
            <a:off x="0" y="3348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1987" name="Rectangle 46">
            <a:extLst>
              <a:ext uri="{FF2B5EF4-FFF2-40B4-BE49-F238E27FC236}">
                <a16:creationId xmlns:a16="http://schemas.microsoft.com/office/drawing/2014/main" id="{8B3B8FF5-2976-4038-B5CD-2AC1AD09AFDC}"/>
              </a:ext>
            </a:extLst>
          </p:cNvPr>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1988" name="Rectangle 48">
            <a:extLst>
              <a:ext uri="{FF2B5EF4-FFF2-40B4-BE49-F238E27FC236}">
                <a16:creationId xmlns:a16="http://schemas.microsoft.com/office/drawing/2014/main" id="{4A450795-6692-4392-8A76-D32F54847195}"/>
              </a:ext>
            </a:extLst>
          </p:cNvPr>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1989" name="Rectangle 51">
            <a:extLst>
              <a:ext uri="{FF2B5EF4-FFF2-40B4-BE49-F238E27FC236}">
                <a16:creationId xmlns:a16="http://schemas.microsoft.com/office/drawing/2014/main" id="{9740D051-2A22-453A-9613-77F85502464C}"/>
              </a:ext>
            </a:extLst>
          </p:cNvPr>
          <p:cNvSpPr>
            <a:spLocks noChangeArrowheads="1"/>
          </p:cNvSpPr>
          <p:nvPr/>
        </p:nvSpPr>
        <p:spPr bwMode="auto">
          <a:xfrm>
            <a:off x="2362200" y="-133350"/>
            <a:ext cx="7239000" cy="7086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1990" name="Text Box 52">
            <a:extLst>
              <a:ext uri="{FF2B5EF4-FFF2-40B4-BE49-F238E27FC236}">
                <a16:creationId xmlns:a16="http://schemas.microsoft.com/office/drawing/2014/main" id="{904956D9-594C-4631-8D41-6CB7553A922B}"/>
              </a:ext>
            </a:extLst>
          </p:cNvPr>
          <p:cNvSpPr txBox="1">
            <a:spLocks noChangeArrowheads="1"/>
          </p:cNvSpPr>
          <p:nvPr/>
        </p:nvSpPr>
        <p:spPr bwMode="auto">
          <a:xfrm>
            <a:off x="2763838" y="-19050"/>
            <a:ext cx="62277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u="sng">
                <a:solidFill>
                  <a:srgbClr val="000000"/>
                </a:solidFill>
              </a:rPr>
              <a:t>Algumas propriedades das ondas</a:t>
            </a:r>
            <a:endParaRPr lang="pt-PT" altLang="pt-BR" u="sng">
              <a:solidFill>
                <a:srgbClr val="000000"/>
              </a:solidFill>
            </a:endParaRPr>
          </a:p>
        </p:txBody>
      </p:sp>
      <p:sp>
        <p:nvSpPr>
          <p:cNvPr id="36917" name="Text Box 53">
            <a:extLst>
              <a:ext uri="{FF2B5EF4-FFF2-40B4-BE49-F238E27FC236}">
                <a16:creationId xmlns:a16="http://schemas.microsoft.com/office/drawing/2014/main" id="{5E190DD6-DBD1-474F-945E-088B80B60A8F}"/>
              </a:ext>
            </a:extLst>
          </p:cNvPr>
          <p:cNvSpPr txBox="1">
            <a:spLocks noChangeArrowheads="1"/>
          </p:cNvSpPr>
          <p:nvPr/>
        </p:nvSpPr>
        <p:spPr bwMode="auto">
          <a:xfrm>
            <a:off x="3013075" y="622300"/>
            <a:ext cx="58832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600">
                <a:solidFill>
                  <a:srgbClr val="000000"/>
                </a:solidFill>
              </a:rPr>
              <a:t>Duas ou mais ondas de mesma freqüência, quando sobrepostas, formam uma única onda composta, que é resultado da adição simples dos deslocamentos de ondas componentes</a:t>
            </a:r>
          </a:p>
        </p:txBody>
      </p:sp>
      <p:sp>
        <p:nvSpPr>
          <p:cNvPr id="36918" name="Text Box 54">
            <a:extLst>
              <a:ext uri="{FF2B5EF4-FFF2-40B4-BE49-F238E27FC236}">
                <a16:creationId xmlns:a16="http://schemas.microsoft.com/office/drawing/2014/main" id="{03B0AB9D-D744-4E2C-8BFC-7015D05A4A22}"/>
              </a:ext>
            </a:extLst>
          </p:cNvPr>
          <p:cNvSpPr txBox="1">
            <a:spLocks noChangeArrowheads="1"/>
          </p:cNvSpPr>
          <p:nvPr/>
        </p:nvSpPr>
        <p:spPr bwMode="auto">
          <a:xfrm>
            <a:off x="3048000" y="1733550"/>
            <a:ext cx="58832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600">
                <a:solidFill>
                  <a:srgbClr val="000000"/>
                </a:solidFill>
              </a:rPr>
              <a:t>Ondas que oscilam em fases diferentes não se sobrepõem. Neste caso, elas se cancelam uma à outra. Este tipo de interação entre ondas é conhecido com interferência;</a:t>
            </a:r>
          </a:p>
        </p:txBody>
      </p:sp>
      <p:sp>
        <p:nvSpPr>
          <p:cNvPr id="36919" name="Text Box 55">
            <a:extLst>
              <a:ext uri="{FF2B5EF4-FFF2-40B4-BE49-F238E27FC236}">
                <a16:creationId xmlns:a16="http://schemas.microsoft.com/office/drawing/2014/main" id="{4F3D17DB-E78C-451E-9CC9-18B22E718082}"/>
              </a:ext>
            </a:extLst>
          </p:cNvPr>
          <p:cNvSpPr txBox="1">
            <a:spLocks noChangeArrowheads="1"/>
          </p:cNvSpPr>
          <p:nvPr/>
        </p:nvSpPr>
        <p:spPr bwMode="auto">
          <a:xfrm>
            <a:off x="3048000" y="2603500"/>
            <a:ext cx="58832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600">
                <a:solidFill>
                  <a:srgbClr val="000000"/>
                </a:solidFill>
              </a:rPr>
              <a:t>Ondas podem ser refletidas quando encontram obstáculos. Se as ondas refletidas percorrerem a trajetória original da onda incidente, elas se sobrepõem;</a:t>
            </a:r>
          </a:p>
        </p:txBody>
      </p:sp>
      <p:grpSp>
        <p:nvGrpSpPr>
          <p:cNvPr id="36937" name="Group 73">
            <a:extLst>
              <a:ext uri="{FF2B5EF4-FFF2-40B4-BE49-F238E27FC236}">
                <a16:creationId xmlns:a16="http://schemas.microsoft.com/office/drawing/2014/main" id="{647F5319-B382-4D89-A241-37AC92994F9F}"/>
              </a:ext>
            </a:extLst>
          </p:cNvPr>
          <p:cNvGrpSpPr>
            <a:grpSpLocks/>
          </p:cNvGrpSpPr>
          <p:nvPr/>
        </p:nvGrpSpPr>
        <p:grpSpPr bwMode="auto">
          <a:xfrm>
            <a:off x="3048000" y="3517900"/>
            <a:ext cx="5883275" cy="1069975"/>
            <a:chOff x="1920" y="2216"/>
            <a:chExt cx="3706" cy="674"/>
          </a:xfrm>
        </p:grpSpPr>
        <p:sp>
          <p:nvSpPr>
            <p:cNvPr id="42013" name="Text Box 56">
              <a:extLst>
                <a:ext uri="{FF2B5EF4-FFF2-40B4-BE49-F238E27FC236}">
                  <a16:creationId xmlns:a16="http://schemas.microsoft.com/office/drawing/2014/main" id="{7BDC4456-5277-46DB-8779-2F7E03DC7D50}"/>
                </a:ext>
              </a:extLst>
            </p:cNvPr>
            <p:cNvSpPr txBox="1">
              <a:spLocks noChangeArrowheads="1"/>
            </p:cNvSpPr>
            <p:nvPr/>
          </p:nvSpPr>
          <p:spPr bwMode="auto">
            <a:xfrm>
              <a:off x="1920" y="2216"/>
              <a:ext cx="370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600">
                  <a:solidFill>
                    <a:srgbClr val="000000"/>
                  </a:solidFill>
                </a:rPr>
                <a:t>A velocidade de uma onda depende da natureza do meio de propagação. Em um meio material elástico de massa específica    e módulo de elasticidade E, a velocidade  (V) DE uma onda longitudinal  é dada por:</a:t>
              </a:r>
            </a:p>
          </p:txBody>
        </p:sp>
        <p:graphicFrame>
          <p:nvGraphicFramePr>
            <p:cNvPr id="42014" name="Object 57">
              <a:extLst>
                <a:ext uri="{FF2B5EF4-FFF2-40B4-BE49-F238E27FC236}">
                  <a16:creationId xmlns:a16="http://schemas.microsoft.com/office/drawing/2014/main" id="{12F080B2-CB80-40A4-B207-3EA9055790C5}"/>
                </a:ext>
              </a:extLst>
            </p:cNvPr>
            <p:cNvGraphicFramePr>
              <a:graphicFrameLocks noChangeAspect="1"/>
            </p:cNvGraphicFramePr>
            <p:nvPr/>
          </p:nvGraphicFramePr>
          <p:xfrm>
            <a:off x="2550" y="2544"/>
            <a:ext cx="206" cy="219"/>
          </p:xfrm>
          <a:graphic>
            <a:graphicData uri="http://schemas.openxmlformats.org/presentationml/2006/ole">
              <mc:AlternateContent xmlns:mc="http://schemas.openxmlformats.org/markup-compatibility/2006">
                <mc:Choice xmlns:v="urn:schemas-microsoft-com:vml" Requires="v">
                  <p:oleObj name="Equation" r:id="rId5" imgW="152268" imgH="164957" progId="Equation.3">
                    <p:embed/>
                  </p:oleObj>
                </mc:Choice>
                <mc:Fallback>
                  <p:oleObj name="Equation" r:id="rId5" imgW="152268" imgH="164957" progId="Equation.3">
                    <p:embed/>
                    <p:pic>
                      <p:nvPicPr>
                        <p:cNvPr id="42014" name="Object 57">
                          <a:extLst>
                            <a:ext uri="{FF2B5EF4-FFF2-40B4-BE49-F238E27FC236}">
                              <a16:creationId xmlns:a16="http://schemas.microsoft.com/office/drawing/2014/main" id="{12F080B2-CB80-40A4-B207-3EA9055790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0" y="2544"/>
                          <a:ext cx="20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6938" name="Group 74">
            <a:extLst>
              <a:ext uri="{FF2B5EF4-FFF2-40B4-BE49-F238E27FC236}">
                <a16:creationId xmlns:a16="http://schemas.microsoft.com/office/drawing/2014/main" id="{B469656C-3C91-4D54-AFE9-3941257AD0AB}"/>
              </a:ext>
            </a:extLst>
          </p:cNvPr>
          <p:cNvGrpSpPr>
            <a:grpSpLocks/>
          </p:cNvGrpSpPr>
          <p:nvPr/>
        </p:nvGrpSpPr>
        <p:grpSpPr bwMode="auto">
          <a:xfrm>
            <a:off x="3624263" y="4724400"/>
            <a:ext cx="5443537" cy="730250"/>
            <a:chOff x="2283" y="2976"/>
            <a:chExt cx="3429" cy="460"/>
          </a:xfrm>
        </p:grpSpPr>
        <p:graphicFrame>
          <p:nvGraphicFramePr>
            <p:cNvPr id="42009" name="Object 58">
              <a:extLst>
                <a:ext uri="{FF2B5EF4-FFF2-40B4-BE49-F238E27FC236}">
                  <a16:creationId xmlns:a16="http://schemas.microsoft.com/office/drawing/2014/main" id="{F9418962-92C0-41BC-B192-D2CB90445840}"/>
                </a:ext>
              </a:extLst>
            </p:cNvPr>
            <p:cNvGraphicFramePr>
              <a:graphicFrameLocks noChangeAspect="1"/>
            </p:cNvGraphicFramePr>
            <p:nvPr/>
          </p:nvGraphicFramePr>
          <p:xfrm>
            <a:off x="2283" y="2994"/>
            <a:ext cx="624" cy="399"/>
          </p:xfrm>
          <a:graphic>
            <a:graphicData uri="http://schemas.openxmlformats.org/presentationml/2006/ole">
              <mc:AlternateContent xmlns:mc="http://schemas.openxmlformats.org/markup-compatibility/2006">
                <mc:Choice xmlns:v="urn:schemas-microsoft-com:vml" Requires="v">
                  <p:oleObj name="Equation" r:id="rId7" imgW="711200" imgH="457200" progId="Equation.3">
                    <p:embed/>
                  </p:oleObj>
                </mc:Choice>
                <mc:Fallback>
                  <p:oleObj name="Equation" r:id="rId7" imgW="711200" imgH="457200" progId="Equation.3">
                    <p:embed/>
                    <p:pic>
                      <p:nvPicPr>
                        <p:cNvPr id="42009" name="Object 58">
                          <a:extLst>
                            <a:ext uri="{FF2B5EF4-FFF2-40B4-BE49-F238E27FC236}">
                              <a16:creationId xmlns:a16="http://schemas.microsoft.com/office/drawing/2014/main" id="{F9418962-92C0-41BC-B192-D2CB904458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3" y="2994"/>
                          <a:ext cx="624" cy="399"/>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010" name="Object 59">
              <a:extLst>
                <a:ext uri="{FF2B5EF4-FFF2-40B4-BE49-F238E27FC236}">
                  <a16:creationId xmlns:a16="http://schemas.microsoft.com/office/drawing/2014/main" id="{A3988EBC-BCC0-4732-92EC-B42B44AA1C00}"/>
                </a:ext>
              </a:extLst>
            </p:cNvPr>
            <p:cNvGraphicFramePr>
              <a:graphicFrameLocks noChangeAspect="1"/>
            </p:cNvGraphicFramePr>
            <p:nvPr/>
          </p:nvGraphicFramePr>
          <p:xfrm>
            <a:off x="3072" y="3000"/>
            <a:ext cx="624" cy="399"/>
          </p:xfrm>
          <a:graphic>
            <a:graphicData uri="http://schemas.openxmlformats.org/presentationml/2006/ole">
              <mc:AlternateContent xmlns:mc="http://schemas.openxmlformats.org/markup-compatibility/2006">
                <mc:Choice xmlns:v="urn:schemas-microsoft-com:vml" Requires="v">
                  <p:oleObj name="Equation" r:id="rId9" imgW="711200" imgH="457200" progId="Equation.3">
                    <p:embed/>
                  </p:oleObj>
                </mc:Choice>
                <mc:Fallback>
                  <p:oleObj name="Equation" r:id="rId9" imgW="711200" imgH="457200" progId="Equation.3">
                    <p:embed/>
                    <p:pic>
                      <p:nvPicPr>
                        <p:cNvPr id="42010" name="Object 59">
                          <a:extLst>
                            <a:ext uri="{FF2B5EF4-FFF2-40B4-BE49-F238E27FC236}">
                              <a16:creationId xmlns:a16="http://schemas.microsoft.com/office/drawing/2014/main" id="{A3988EBC-BCC0-4732-92EC-B42B44AA1C0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2" y="3000"/>
                          <a:ext cx="624" cy="399"/>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011" name="Text Box 60">
              <a:extLst>
                <a:ext uri="{FF2B5EF4-FFF2-40B4-BE49-F238E27FC236}">
                  <a16:creationId xmlns:a16="http://schemas.microsoft.com/office/drawing/2014/main" id="{76CF8EE8-32D8-4891-8187-FDAF8996EFB6}"/>
                </a:ext>
              </a:extLst>
            </p:cNvPr>
            <p:cNvSpPr txBox="1">
              <a:spLocks noChangeArrowheads="1"/>
            </p:cNvSpPr>
            <p:nvPr/>
          </p:nvSpPr>
          <p:spPr bwMode="auto">
            <a:xfrm>
              <a:off x="3927" y="2976"/>
              <a:ext cx="1785"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400">
                  <a:solidFill>
                    <a:srgbClr val="000000"/>
                  </a:solidFill>
                </a:rPr>
                <a:t>Para ondas transversais, em que:</a:t>
              </a:r>
            </a:p>
            <a:p>
              <a:pPr eaLnBrk="1" hangingPunct="1">
                <a:spcBef>
                  <a:spcPct val="0"/>
                </a:spcBef>
                <a:buClrTx/>
                <a:buSzTx/>
                <a:buFontTx/>
                <a:buNone/>
              </a:pPr>
              <a:r>
                <a:rPr lang="pt-BR" altLang="pt-BR" sz="1400">
                  <a:solidFill>
                    <a:srgbClr val="000000"/>
                  </a:solidFill>
                </a:rPr>
                <a:t>G = módulo de elasticidade </a:t>
              </a:r>
            </a:p>
            <a:p>
              <a:pPr eaLnBrk="1" hangingPunct="1">
                <a:spcBef>
                  <a:spcPct val="0"/>
                </a:spcBef>
                <a:buClrTx/>
                <a:buSzTx/>
                <a:buFontTx/>
                <a:buNone/>
              </a:pPr>
              <a:r>
                <a:rPr lang="pt-BR" altLang="pt-BR" sz="1400">
                  <a:solidFill>
                    <a:srgbClr val="000000"/>
                  </a:solidFill>
                </a:rPr>
                <a:t>       transversal do material</a:t>
              </a:r>
            </a:p>
          </p:txBody>
        </p:sp>
        <p:sp>
          <p:nvSpPr>
            <p:cNvPr id="42012" name="Line 61">
              <a:extLst>
                <a:ext uri="{FF2B5EF4-FFF2-40B4-BE49-F238E27FC236}">
                  <a16:creationId xmlns:a16="http://schemas.microsoft.com/office/drawing/2014/main" id="{2205F91A-1D9B-4460-8EAF-ED57F1E4BB7D}"/>
                </a:ext>
              </a:extLst>
            </p:cNvPr>
            <p:cNvSpPr>
              <a:spLocks noChangeShapeType="1"/>
            </p:cNvSpPr>
            <p:nvPr/>
          </p:nvSpPr>
          <p:spPr bwMode="auto">
            <a:xfrm>
              <a:off x="3744" y="3168"/>
              <a:ext cx="144" cy="0"/>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grpSp>
        <p:nvGrpSpPr>
          <p:cNvPr id="41996" name="Group 75">
            <a:extLst>
              <a:ext uri="{FF2B5EF4-FFF2-40B4-BE49-F238E27FC236}">
                <a16:creationId xmlns:a16="http://schemas.microsoft.com/office/drawing/2014/main" id="{AEB507A4-EB20-48E8-A0F6-EF9BF697AF27}"/>
              </a:ext>
            </a:extLst>
          </p:cNvPr>
          <p:cNvGrpSpPr>
            <a:grpSpLocks/>
          </p:cNvGrpSpPr>
          <p:nvPr/>
        </p:nvGrpSpPr>
        <p:grpSpPr bwMode="auto">
          <a:xfrm>
            <a:off x="0" y="-152400"/>
            <a:ext cx="2990850" cy="7162800"/>
            <a:chOff x="0" y="-96"/>
            <a:chExt cx="1884" cy="4512"/>
          </a:xfrm>
        </p:grpSpPr>
        <p:sp>
          <p:nvSpPr>
            <p:cNvPr id="41998" name="Rectangle 62">
              <a:extLst>
                <a:ext uri="{FF2B5EF4-FFF2-40B4-BE49-F238E27FC236}">
                  <a16:creationId xmlns:a16="http://schemas.microsoft.com/office/drawing/2014/main" id="{45A9659B-9EC6-475C-8BB6-8E8E6EA6434E}"/>
                </a:ext>
              </a:extLst>
            </p:cNvPr>
            <p:cNvSpPr>
              <a:spLocks noChangeArrowheads="1"/>
            </p:cNvSpPr>
            <p:nvPr/>
          </p:nvSpPr>
          <p:spPr bwMode="auto">
            <a:xfrm>
              <a:off x="0" y="-96"/>
              <a:ext cx="1488" cy="4512"/>
            </a:xfrm>
            <a:prstGeom prst="rect">
              <a:avLst/>
            </a:prstGeom>
            <a:solidFill>
              <a:schemeClr val="accent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1999" name="Text Box 63">
              <a:extLst>
                <a:ext uri="{FF2B5EF4-FFF2-40B4-BE49-F238E27FC236}">
                  <a16:creationId xmlns:a16="http://schemas.microsoft.com/office/drawing/2014/main" id="{86372D2C-C73D-4FBF-B58E-B42C9E7F9E64}"/>
                </a:ext>
              </a:extLst>
            </p:cNvPr>
            <p:cNvSpPr txBox="1">
              <a:spLocks noChangeArrowheads="1"/>
            </p:cNvSpPr>
            <p:nvPr/>
          </p:nvSpPr>
          <p:spPr bwMode="auto">
            <a:xfrm>
              <a:off x="84" y="576"/>
              <a:ext cx="1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2400" b="1">
                  <a:solidFill>
                    <a:srgbClr val="FF0000"/>
                  </a:solidFill>
                </a:rPr>
                <a:t>Propriedade 1</a:t>
              </a:r>
            </a:p>
          </p:txBody>
        </p:sp>
        <p:sp>
          <p:nvSpPr>
            <p:cNvPr id="42000" name="AutoShape 64">
              <a:extLst>
                <a:ext uri="{FF2B5EF4-FFF2-40B4-BE49-F238E27FC236}">
                  <a16:creationId xmlns:a16="http://schemas.microsoft.com/office/drawing/2014/main" id="{CBED714F-3A0E-4394-9910-7FF9BA35033F}"/>
                </a:ext>
              </a:extLst>
            </p:cNvPr>
            <p:cNvSpPr>
              <a:spLocks noChangeArrowheads="1"/>
            </p:cNvSpPr>
            <p:nvPr/>
          </p:nvSpPr>
          <p:spPr bwMode="auto">
            <a:xfrm>
              <a:off x="1392" y="636"/>
              <a:ext cx="480" cy="192"/>
            </a:xfrm>
            <a:prstGeom prst="notchedRightArrow">
              <a:avLst>
                <a:gd name="adj1" fmla="val 50000"/>
                <a:gd name="adj2" fmla="val 625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2001" name="Text Box 65">
              <a:extLst>
                <a:ext uri="{FF2B5EF4-FFF2-40B4-BE49-F238E27FC236}">
                  <a16:creationId xmlns:a16="http://schemas.microsoft.com/office/drawing/2014/main" id="{87C7DA52-68C1-4623-938B-3F7343B1885F}"/>
                </a:ext>
              </a:extLst>
            </p:cNvPr>
            <p:cNvSpPr txBox="1">
              <a:spLocks noChangeArrowheads="1"/>
            </p:cNvSpPr>
            <p:nvPr/>
          </p:nvSpPr>
          <p:spPr bwMode="auto">
            <a:xfrm>
              <a:off x="84" y="1176"/>
              <a:ext cx="1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2400" b="1">
                  <a:solidFill>
                    <a:srgbClr val="FF0000"/>
                  </a:solidFill>
                </a:rPr>
                <a:t>Propriedade 2</a:t>
              </a:r>
            </a:p>
          </p:txBody>
        </p:sp>
        <p:sp>
          <p:nvSpPr>
            <p:cNvPr id="42002" name="AutoShape 66">
              <a:extLst>
                <a:ext uri="{FF2B5EF4-FFF2-40B4-BE49-F238E27FC236}">
                  <a16:creationId xmlns:a16="http://schemas.microsoft.com/office/drawing/2014/main" id="{19B8319F-5349-4FB3-ABC4-677BBCAB074E}"/>
                </a:ext>
              </a:extLst>
            </p:cNvPr>
            <p:cNvSpPr>
              <a:spLocks noChangeArrowheads="1"/>
            </p:cNvSpPr>
            <p:nvPr/>
          </p:nvSpPr>
          <p:spPr bwMode="auto">
            <a:xfrm>
              <a:off x="1404" y="1236"/>
              <a:ext cx="480" cy="192"/>
            </a:xfrm>
            <a:prstGeom prst="notchedRightArrow">
              <a:avLst>
                <a:gd name="adj1" fmla="val 50000"/>
                <a:gd name="adj2" fmla="val 625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2003" name="Text Box 67">
              <a:extLst>
                <a:ext uri="{FF2B5EF4-FFF2-40B4-BE49-F238E27FC236}">
                  <a16:creationId xmlns:a16="http://schemas.microsoft.com/office/drawing/2014/main" id="{9C1577D1-7217-4657-B917-0A53C6A43369}"/>
                </a:ext>
              </a:extLst>
            </p:cNvPr>
            <p:cNvSpPr txBox="1">
              <a:spLocks noChangeArrowheads="1"/>
            </p:cNvSpPr>
            <p:nvPr/>
          </p:nvSpPr>
          <p:spPr bwMode="auto">
            <a:xfrm>
              <a:off x="72" y="1728"/>
              <a:ext cx="1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2400" b="1">
                  <a:solidFill>
                    <a:srgbClr val="FF0000"/>
                  </a:solidFill>
                </a:rPr>
                <a:t>Propriedade 3</a:t>
              </a:r>
            </a:p>
          </p:txBody>
        </p:sp>
        <p:sp>
          <p:nvSpPr>
            <p:cNvPr id="42004" name="AutoShape 68">
              <a:extLst>
                <a:ext uri="{FF2B5EF4-FFF2-40B4-BE49-F238E27FC236}">
                  <a16:creationId xmlns:a16="http://schemas.microsoft.com/office/drawing/2014/main" id="{439A44B2-9E6B-4499-BCBE-84AD79F22416}"/>
                </a:ext>
              </a:extLst>
            </p:cNvPr>
            <p:cNvSpPr>
              <a:spLocks noChangeArrowheads="1"/>
            </p:cNvSpPr>
            <p:nvPr/>
          </p:nvSpPr>
          <p:spPr bwMode="auto">
            <a:xfrm>
              <a:off x="1392" y="1788"/>
              <a:ext cx="480" cy="192"/>
            </a:xfrm>
            <a:prstGeom prst="notchedRightArrow">
              <a:avLst>
                <a:gd name="adj1" fmla="val 50000"/>
                <a:gd name="adj2" fmla="val 625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2005" name="Text Box 69">
              <a:extLst>
                <a:ext uri="{FF2B5EF4-FFF2-40B4-BE49-F238E27FC236}">
                  <a16:creationId xmlns:a16="http://schemas.microsoft.com/office/drawing/2014/main" id="{62464886-4397-4773-B48D-EE9B73B3C269}"/>
                </a:ext>
              </a:extLst>
            </p:cNvPr>
            <p:cNvSpPr txBox="1">
              <a:spLocks noChangeArrowheads="1"/>
            </p:cNvSpPr>
            <p:nvPr/>
          </p:nvSpPr>
          <p:spPr bwMode="auto">
            <a:xfrm>
              <a:off x="84" y="2304"/>
              <a:ext cx="1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2400" b="1">
                  <a:solidFill>
                    <a:srgbClr val="FF0000"/>
                  </a:solidFill>
                </a:rPr>
                <a:t>Propriedade 4</a:t>
              </a:r>
            </a:p>
          </p:txBody>
        </p:sp>
        <p:sp>
          <p:nvSpPr>
            <p:cNvPr id="42006" name="AutoShape 70">
              <a:extLst>
                <a:ext uri="{FF2B5EF4-FFF2-40B4-BE49-F238E27FC236}">
                  <a16:creationId xmlns:a16="http://schemas.microsoft.com/office/drawing/2014/main" id="{B75EDD39-5236-4FF5-8F97-DFE5950F51E5}"/>
                </a:ext>
              </a:extLst>
            </p:cNvPr>
            <p:cNvSpPr>
              <a:spLocks noChangeArrowheads="1"/>
            </p:cNvSpPr>
            <p:nvPr/>
          </p:nvSpPr>
          <p:spPr bwMode="auto">
            <a:xfrm>
              <a:off x="1404" y="2364"/>
              <a:ext cx="480" cy="192"/>
            </a:xfrm>
            <a:prstGeom prst="notchedRightArrow">
              <a:avLst>
                <a:gd name="adj1" fmla="val 50000"/>
                <a:gd name="adj2" fmla="val 625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2007" name="Text Box 71">
              <a:extLst>
                <a:ext uri="{FF2B5EF4-FFF2-40B4-BE49-F238E27FC236}">
                  <a16:creationId xmlns:a16="http://schemas.microsoft.com/office/drawing/2014/main" id="{438A7EA7-E0BE-405B-A62B-77097C381876}"/>
                </a:ext>
              </a:extLst>
            </p:cNvPr>
            <p:cNvSpPr txBox="1">
              <a:spLocks noChangeArrowheads="1"/>
            </p:cNvSpPr>
            <p:nvPr/>
          </p:nvSpPr>
          <p:spPr bwMode="auto">
            <a:xfrm>
              <a:off x="84" y="3528"/>
              <a:ext cx="1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2400" b="1">
                  <a:solidFill>
                    <a:srgbClr val="FF0000"/>
                  </a:solidFill>
                </a:rPr>
                <a:t>Propriedade 5</a:t>
              </a:r>
            </a:p>
          </p:txBody>
        </p:sp>
        <p:sp>
          <p:nvSpPr>
            <p:cNvPr id="42008" name="AutoShape 72">
              <a:extLst>
                <a:ext uri="{FF2B5EF4-FFF2-40B4-BE49-F238E27FC236}">
                  <a16:creationId xmlns:a16="http://schemas.microsoft.com/office/drawing/2014/main" id="{29AF9E6A-EF79-4E61-A5B7-DE3201E30355}"/>
                </a:ext>
              </a:extLst>
            </p:cNvPr>
            <p:cNvSpPr>
              <a:spLocks noChangeArrowheads="1"/>
            </p:cNvSpPr>
            <p:nvPr/>
          </p:nvSpPr>
          <p:spPr bwMode="auto">
            <a:xfrm>
              <a:off x="1404" y="3588"/>
              <a:ext cx="480" cy="192"/>
            </a:xfrm>
            <a:prstGeom prst="notchedRightArrow">
              <a:avLst>
                <a:gd name="adj1" fmla="val 50000"/>
                <a:gd name="adj2" fmla="val 625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grpSp>
      <p:sp>
        <p:nvSpPr>
          <p:cNvPr id="36940" name="Text Box 76">
            <a:extLst>
              <a:ext uri="{FF2B5EF4-FFF2-40B4-BE49-F238E27FC236}">
                <a16:creationId xmlns:a16="http://schemas.microsoft.com/office/drawing/2014/main" id="{88E86FB6-55FC-4986-A1C4-CFD872A1CD47}"/>
              </a:ext>
            </a:extLst>
          </p:cNvPr>
          <p:cNvSpPr txBox="1">
            <a:spLocks noChangeArrowheads="1"/>
          </p:cNvSpPr>
          <p:nvPr/>
        </p:nvSpPr>
        <p:spPr bwMode="auto">
          <a:xfrm>
            <a:off x="3048000" y="5481638"/>
            <a:ext cx="588327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600">
                <a:solidFill>
                  <a:srgbClr val="000000"/>
                </a:solidFill>
              </a:rPr>
              <a:t>Se um ondas passa de um meio menos denso para outro, mais denso, a mudança na velocidade resulta em mudança de direção do movimento. Esse fenômeno é conhecido como difração. Ex: Quando a luz passa do ar para a água, ela se refrata ou encurva.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917"/>
                                        </p:tgtEl>
                                        <p:attrNameLst>
                                          <p:attrName>style.visibility</p:attrName>
                                        </p:attrNameLst>
                                      </p:cBhvr>
                                      <p:to>
                                        <p:strVal val="visible"/>
                                      </p:to>
                                    </p:set>
                                    <p:animEffect transition="in" filter="box(in)">
                                      <p:cBhvr>
                                        <p:cTn id="7" dur="500"/>
                                        <p:tgtEl>
                                          <p:spTgt spid="369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918"/>
                                        </p:tgtEl>
                                        <p:attrNameLst>
                                          <p:attrName>style.visibility</p:attrName>
                                        </p:attrNameLst>
                                      </p:cBhvr>
                                      <p:to>
                                        <p:strVal val="visible"/>
                                      </p:to>
                                    </p:set>
                                    <p:animEffect transition="in" filter="box(in)">
                                      <p:cBhvr>
                                        <p:cTn id="12" dur="500"/>
                                        <p:tgtEl>
                                          <p:spTgt spid="369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6919"/>
                                        </p:tgtEl>
                                        <p:attrNameLst>
                                          <p:attrName>style.visibility</p:attrName>
                                        </p:attrNameLst>
                                      </p:cBhvr>
                                      <p:to>
                                        <p:strVal val="visible"/>
                                      </p:to>
                                    </p:set>
                                    <p:animEffect transition="in" filter="box(in)">
                                      <p:cBhvr>
                                        <p:cTn id="17" dur="500"/>
                                        <p:tgtEl>
                                          <p:spTgt spid="369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6937"/>
                                        </p:tgtEl>
                                        <p:attrNameLst>
                                          <p:attrName>style.visibility</p:attrName>
                                        </p:attrNameLst>
                                      </p:cBhvr>
                                      <p:to>
                                        <p:strVal val="visible"/>
                                      </p:to>
                                    </p:set>
                                    <p:animEffect transition="in" filter="box(in)">
                                      <p:cBhvr>
                                        <p:cTn id="22" dur="500"/>
                                        <p:tgtEl>
                                          <p:spTgt spid="369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6938"/>
                                        </p:tgtEl>
                                        <p:attrNameLst>
                                          <p:attrName>style.visibility</p:attrName>
                                        </p:attrNameLst>
                                      </p:cBhvr>
                                      <p:to>
                                        <p:strVal val="visible"/>
                                      </p:to>
                                    </p:set>
                                    <p:animEffect transition="in" filter="box(in)">
                                      <p:cBhvr>
                                        <p:cTn id="27" dur="500"/>
                                        <p:tgtEl>
                                          <p:spTgt spid="369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6940"/>
                                        </p:tgtEl>
                                        <p:attrNameLst>
                                          <p:attrName>style.visibility</p:attrName>
                                        </p:attrNameLst>
                                      </p:cBhvr>
                                      <p:to>
                                        <p:strVal val="visible"/>
                                      </p:to>
                                    </p:set>
                                    <p:animEffect transition="in" filter="box(in)">
                                      <p:cBhvr>
                                        <p:cTn id="32" dur="500"/>
                                        <p:tgtEl>
                                          <p:spTgt spid="36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17" grpId="0"/>
      <p:bldP spid="36918" grpId="0"/>
      <p:bldP spid="36919" grpId="0"/>
      <p:bldP spid="369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1">
            <a:extLst>
              <a:ext uri="{FF2B5EF4-FFF2-40B4-BE49-F238E27FC236}">
                <a16:creationId xmlns:a16="http://schemas.microsoft.com/office/drawing/2014/main" id="{88FD58A3-A4B9-43B1-A784-7D7F134ECD3E}"/>
              </a:ext>
            </a:extLst>
          </p:cNvPr>
          <p:cNvSpPr txBox="1">
            <a:spLocks noChangeArrowheads="1"/>
          </p:cNvSpPr>
          <p:nvPr/>
        </p:nvSpPr>
        <p:spPr bwMode="auto">
          <a:xfrm>
            <a:off x="1974850" y="-11113"/>
            <a:ext cx="518795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3600" u="sng"/>
              <a:t>Ondas Eletromagnéticas</a:t>
            </a:r>
            <a:endParaRPr lang="pt-PT" altLang="pt-BR" sz="3600" u="sng"/>
          </a:p>
        </p:txBody>
      </p:sp>
      <p:grpSp>
        <p:nvGrpSpPr>
          <p:cNvPr id="37929" name="Group 41">
            <a:extLst>
              <a:ext uri="{FF2B5EF4-FFF2-40B4-BE49-F238E27FC236}">
                <a16:creationId xmlns:a16="http://schemas.microsoft.com/office/drawing/2014/main" id="{8FD27899-1EC4-42BE-ACB6-09B2D9F625CF}"/>
              </a:ext>
            </a:extLst>
          </p:cNvPr>
          <p:cNvGrpSpPr>
            <a:grpSpLocks/>
          </p:cNvGrpSpPr>
          <p:nvPr/>
        </p:nvGrpSpPr>
        <p:grpSpPr bwMode="auto">
          <a:xfrm>
            <a:off x="476250" y="762000"/>
            <a:ext cx="8305800" cy="1143000"/>
            <a:chOff x="300" y="480"/>
            <a:chExt cx="5232" cy="720"/>
          </a:xfrm>
        </p:grpSpPr>
        <p:sp>
          <p:nvSpPr>
            <p:cNvPr id="43021" name="AutoShape 33">
              <a:extLst>
                <a:ext uri="{FF2B5EF4-FFF2-40B4-BE49-F238E27FC236}">
                  <a16:creationId xmlns:a16="http://schemas.microsoft.com/office/drawing/2014/main" id="{2055DB23-BEC1-4E47-8C14-71CC24782CE3}"/>
                </a:ext>
              </a:extLst>
            </p:cNvPr>
            <p:cNvSpPr>
              <a:spLocks/>
            </p:cNvSpPr>
            <p:nvPr/>
          </p:nvSpPr>
          <p:spPr bwMode="auto">
            <a:xfrm>
              <a:off x="300" y="480"/>
              <a:ext cx="5232" cy="720"/>
            </a:xfrm>
            <a:prstGeom prst="borderCallout3">
              <a:avLst>
                <a:gd name="adj1" fmla="val 10000"/>
                <a:gd name="adj2" fmla="val 100917"/>
                <a:gd name="adj3" fmla="val 10000"/>
                <a:gd name="adj4" fmla="val 102523"/>
                <a:gd name="adj5" fmla="val -28333"/>
                <a:gd name="adj6" fmla="val 102523"/>
                <a:gd name="adj7" fmla="val -30000"/>
                <a:gd name="adj8" fmla="val 809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pt-BR" altLang="pt-BR" sz="1800">
                <a:latin typeface="Tahoma" panose="020B0604030504040204" pitchFamily="34" charset="0"/>
              </a:endParaRPr>
            </a:p>
          </p:txBody>
        </p:sp>
        <p:sp>
          <p:nvSpPr>
            <p:cNvPr id="43022" name="Text Box 34">
              <a:extLst>
                <a:ext uri="{FF2B5EF4-FFF2-40B4-BE49-F238E27FC236}">
                  <a16:creationId xmlns:a16="http://schemas.microsoft.com/office/drawing/2014/main" id="{CFF94927-CC08-497A-8FC5-EC1860635A3B}"/>
                </a:ext>
              </a:extLst>
            </p:cNvPr>
            <p:cNvSpPr txBox="1">
              <a:spLocks noChangeArrowheads="1"/>
            </p:cNvSpPr>
            <p:nvPr/>
          </p:nvSpPr>
          <p:spPr bwMode="auto">
            <a:xfrm>
              <a:off x="384" y="576"/>
              <a:ext cx="4992"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800" b="1">
                  <a:solidFill>
                    <a:srgbClr val="000000"/>
                  </a:solidFill>
                </a:rPr>
                <a:t>Entre duas cargas elétricas em movimento existem o campo elétrico e o magnético perpendiculares entre si, ou seja, criam-se um campo elétrico e um campo magnético</a:t>
              </a:r>
            </a:p>
          </p:txBody>
        </p:sp>
      </p:grpSp>
      <p:grpSp>
        <p:nvGrpSpPr>
          <p:cNvPr id="37930" name="Group 42">
            <a:extLst>
              <a:ext uri="{FF2B5EF4-FFF2-40B4-BE49-F238E27FC236}">
                <a16:creationId xmlns:a16="http://schemas.microsoft.com/office/drawing/2014/main" id="{89A41303-7587-4B7D-91CB-D8A2B2007263}"/>
              </a:ext>
            </a:extLst>
          </p:cNvPr>
          <p:cNvGrpSpPr>
            <a:grpSpLocks/>
          </p:cNvGrpSpPr>
          <p:nvPr/>
        </p:nvGrpSpPr>
        <p:grpSpPr bwMode="auto">
          <a:xfrm>
            <a:off x="560388" y="2133600"/>
            <a:ext cx="8278812" cy="2563813"/>
            <a:chOff x="353" y="1344"/>
            <a:chExt cx="5215" cy="1615"/>
          </a:xfrm>
        </p:grpSpPr>
        <p:pic>
          <p:nvPicPr>
            <p:cNvPr id="43019" name="Picture 35" descr="Cap1_3">
              <a:extLst>
                <a:ext uri="{FF2B5EF4-FFF2-40B4-BE49-F238E27FC236}">
                  <a16:creationId xmlns:a16="http://schemas.microsoft.com/office/drawing/2014/main" id="{C24F79CF-E23D-4865-A2A7-EC552ECF6D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 y="1344"/>
              <a:ext cx="2335" cy="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0" name="Text Box 36">
              <a:extLst>
                <a:ext uri="{FF2B5EF4-FFF2-40B4-BE49-F238E27FC236}">
                  <a16:creationId xmlns:a16="http://schemas.microsoft.com/office/drawing/2014/main" id="{2FAA7CF1-A0B6-4F1A-854D-E2759DB0F140}"/>
                </a:ext>
              </a:extLst>
            </p:cNvPr>
            <p:cNvSpPr txBox="1">
              <a:spLocks noChangeArrowheads="1"/>
            </p:cNvSpPr>
            <p:nvPr/>
          </p:nvSpPr>
          <p:spPr bwMode="auto">
            <a:xfrm>
              <a:off x="2774" y="1776"/>
              <a:ext cx="2794"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pt-BR" sz="1600" b="1"/>
                <a:t>Esquema de uma onda eletromagnética: campo elétrico (E), campo magnético (M) e sentido de propagação (C)</a:t>
              </a:r>
            </a:p>
          </p:txBody>
        </p:sp>
      </p:grpSp>
      <p:grpSp>
        <p:nvGrpSpPr>
          <p:cNvPr id="37928" name="Group 40">
            <a:extLst>
              <a:ext uri="{FF2B5EF4-FFF2-40B4-BE49-F238E27FC236}">
                <a16:creationId xmlns:a16="http://schemas.microsoft.com/office/drawing/2014/main" id="{FE14988B-9AAC-40EC-BFBD-F416017CAD16}"/>
              </a:ext>
            </a:extLst>
          </p:cNvPr>
          <p:cNvGrpSpPr>
            <a:grpSpLocks/>
          </p:cNvGrpSpPr>
          <p:nvPr/>
        </p:nvGrpSpPr>
        <p:grpSpPr bwMode="auto">
          <a:xfrm>
            <a:off x="-57150" y="4648200"/>
            <a:ext cx="9372600" cy="2286000"/>
            <a:chOff x="-36" y="3024"/>
            <a:chExt cx="5904" cy="1440"/>
          </a:xfrm>
        </p:grpSpPr>
        <p:sp>
          <p:nvSpPr>
            <p:cNvPr id="43017" name="Rectangle 38">
              <a:extLst>
                <a:ext uri="{FF2B5EF4-FFF2-40B4-BE49-F238E27FC236}">
                  <a16:creationId xmlns:a16="http://schemas.microsoft.com/office/drawing/2014/main" id="{06BF75A1-C6BE-4097-A174-E49CB2207A08}"/>
                </a:ext>
              </a:extLst>
            </p:cNvPr>
            <p:cNvSpPr>
              <a:spLocks noChangeArrowheads="1"/>
            </p:cNvSpPr>
            <p:nvPr/>
          </p:nvSpPr>
          <p:spPr bwMode="auto">
            <a:xfrm>
              <a:off x="-36" y="3024"/>
              <a:ext cx="5904" cy="1440"/>
            </a:xfrm>
            <a:prstGeom prst="rect">
              <a:avLst/>
            </a:prstGeom>
            <a:gradFill rotWithShape="1">
              <a:gsLst>
                <a:gs pos="0">
                  <a:srgbClr val="000000"/>
                </a:gs>
                <a:gs pos="39999">
                  <a:srgbClr val="0A128C"/>
                </a:gs>
                <a:gs pos="70000">
                  <a:srgbClr val="181CC7"/>
                </a:gs>
                <a:gs pos="88000">
                  <a:srgbClr val="7005D4"/>
                </a:gs>
                <a:gs pos="100000">
                  <a:srgbClr val="8C3D9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3018" name="Text Box 39">
              <a:extLst>
                <a:ext uri="{FF2B5EF4-FFF2-40B4-BE49-F238E27FC236}">
                  <a16:creationId xmlns:a16="http://schemas.microsoft.com/office/drawing/2014/main" id="{110079DC-9A98-4B37-8B7C-0837F42D873B}"/>
                </a:ext>
              </a:extLst>
            </p:cNvPr>
            <p:cNvSpPr txBox="1">
              <a:spLocks noChangeArrowheads="1"/>
            </p:cNvSpPr>
            <p:nvPr/>
          </p:nvSpPr>
          <p:spPr bwMode="auto">
            <a:xfrm>
              <a:off x="2160" y="3123"/>
              <a:ext cx="16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800" b="1"/>
                <a:t>TIPOS DE RADIAÇÃO</a:t>
              </a:r>
            </a:p>
          </p:txBody>
        </p:sp>
      </p:grpSp>
      <p:sp>
        <p:nvSpPr>
          <p:cNvPr id="37931" name="Text Box 43">
            <a:extLst>
              <a:ext uri="{FF2B5EF4-FFF2-40B4-BE49-F238E27FC236}">
                <a16:creationId xmlns:a16="http://schemas.microsoft.com/office/drawing/2014/main" id="{C5449453-4B6D-40E4-84A2-10C0BAE832B5}"/>
              </a:ext>
            </a:extLst>
          </p:cNvPr>
          <p:cNvSpPr txBox="1">
            <a:spLocks noChangeArrowheads="1"/>
          </p:cNvSpPr>
          <p:nvPr/>
        </p:nvSpPr>
        <p:spPr bwMode="auto">
          <a:xfrm>
            <a:off x="0" y="5338763"/>
            <a:ext cx="91440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800" b="1" u="sng">
                <a:solidFill>
                  <a:srgbClr val="FFFF00"/>
                </a:solidFill>
              </a:rPr>
              <a:t>RADIAÇÃO GAMA</a:t>
            </a:r>
            <a:r>
              <a:rPr lang="pt-BR" altLang="pt-BR" sz="1800" b="1">
                <a:solidFill>
                  <a:srgbClr val="FFFF00"/>
                </a:solidFill>
              </a:rPr>
              <a:t>:</a:t>
            </a:r>
            <a:r>
              <a:rPr lang="pt-BR" altLang="pt-BR" sz="1800" b="1"/>
              <a:t> </a:t>
            </a:r>
            <a:r>
              <a:rPr lang="pt-BR" altLang="pt-BR" sz="1800"/>
              <a:t> emitida por materiais radiativos e pelo Sol. Localiza-se no espectro eletromagnético </a:t>
            </a:r>
            <a:r>
              <a:rPr lang="pt-BR" altLang="pt-BR" sz="1800" b="1">
                <a:solidFill>
                  <a:srgbClr val="FFFF00"/>
                </a:solidFill>
              </a:rPr>
              <a:t>antes dos raios X</a:t>
            </a:r>
            <a:r>
              <a:rPr lang="pt-BR" altLang="pt-BR" sz="1800"/>
              <a:t>, ou seja, aquém de </a:t>
            </a:r>
            <a:r>
              <a:rPr lang="pt-BR" altLang="pt-BR" sz="1800" b="1">
                <a:solidFill>
                  <a:srgbClr val="FFFF00"/>
                </a:solidFill>
              </a:rPr>
              <a:t>1 ângstrom</a:t>
            </a:r>
            <a:r>
              <a:rPr lang="pt-BR" altLang="pt-BR" sz="1800"/>
              <a:t>. Possui </a:t>
            </a:r>
            <a:r>
              <a:rPr lang="pt-BR" altLang="pt-BR" sz="1800" b="1">
                <a:solidFill>
                  <a:srgbClr val="FFFF00"/>
                </a:solidFill>
              </a:rPr>
              <a:t>altas freqüências</a:t>
            </a:r>
            <a:r>
              <a:rPr lang="pt-BR" altLang="pt-BR" sz="1800"/>
              <a:t> e, por isso, é muito penetrante (alta energia). Na prática tem aplicação na medicina (radioterapia) e em processos industriais, principalmente na conservação de alimentos.</a:t>
            </a:r>
            <a:endParaRPr lang="pt-BR" altLang="pt-BR" sz="1800" b="1"/>
          </a:p>
        </p:txBody>
      </p:sp>
      <p:sp>
        <p:nvSpPr>
          <p:cNvPr id="37932" name="Text Box 44">
            <a:extLst>
              <a:ext uri="{FF2B5EF4-FFF2-40B4-BE49-F238E27FC236}">
                <a16:creationId xmlns:a16="http://schemas.microsoft.com/office/drawing/2014/main" id="{16689F42-E597-47E5-927D-C92693CF32D8}"/>
              </a:ext>
            </a:extLst>
          </p:cNvPr>
          <p:cNvSpPr txBox="1">
            <a:spLocks noChangeArrowheads="1"/>
          </p:cNvSpPr>
          <p:nvPr/>
        </p:nvSpPr>
        <p:spPr bwMode="auto">
          <a:xfrm>
            <a:off x="0" y="533400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800" b="1" u="sng">
                <a:solidFill>
                  <a:srgbClr val="FFFF00"/>
                </a:solidFill>
              </a:rPr>
              <a:t>RAIOS X</a:t>
            </a:r>
            <a:r>
              <a:rPr lang="pt-BR" altLang="pt-BR" sz="1800" b="1">
                <a:solidFill>
                  <a:srgbClr val="FFFF00"/>
                </a:solidFill>
              </a:rPr>
              <a:t>:</a:t>
            </a:r>
            <a:r>
              <a:rPr lang="pt-BR" altLang="pt-BR" sz="1800" b="1"/>
              <a:t> </a:t>
            </a:r>
            <a:r>
              <a:rPr lang="pt-BR" altLang="pt-BR" sz="1800"/>
              <a:t>radiações cujas freqüências de onda </a:t>
            </a:r>
            <a:r>
              <a:rPr lang="pt-BR" altLang="pt-BR" sz="1800" b="1">
                <a:solidFill>
                  <a:srgbClr val="FFFF00"/>
                </a:solidFill>
              </a:rPr>
              <a:t>estão acima das da radiação ultravioleta</a:t>
            </a:r>
            <a:r>
              <a:rPr lang="pt-BR" altLang="pt-BR" sz="1800"/>
              <a:t>, ou seja, </a:t>
            </a:r>
            <a:r>
              <a:rPr lang="pt-BR" altLang="pt-BR" sz="1800" b="1">
                <a:solidFill>
                  <a:srgbClr val="FFFF00"/>
                </a:solidFill>
              </a:rPr>
              <a:t>possuem comprimentos de ondas menores</a:t>
            </a:r>
            <a:r>
              <a:rPr lang="pt-BR" altLang="pt-BR" sz="1800"/>
              <a:t>. São muitos usados em radiografias e em estudos de estruturas cristalinas de sólidos. </a:t>
            </a:r>
            <a:r>
              <a:rPr lang="pt-BR" altLang="pt-BR" sz="1800">
                <a:solidFill>
                  <a:srgbClr val="FFFF00"/>
                </a:solidFill>
              </a:rPr>
              <a:t>Os raios X provenientes do Sol são absorvidos pelos gases na alta atmosfera</a:t>
            </a:r>
            <a:r>
              <a:rPr lang="pt-BR" altLang="pt-BR" sz="1800"/>
              <a:t>.</a:t>
            </a:r>
            <a:endParaRPr lang="pt-BR" altLang="pt-BR" sz="1800" b="1"/>
          </a:p>
        </p:txBody>
      </p:sp>
      <p:sp>
        <p:nvSpPr>
          <p:cNvPr id="37933" name="Text Box 45">
            <a:extLst>
              <a:ext uri="{FF2B5EF4-FFF2-40B4-BE49-F238E27FC236}">
                <a16:creationId xmlns:a16="http://schemas.microsoft.com/office/drawing/2014/main" id="{CFE840F6-3571-4116-9B24-D04E07290998}"/>
              </a:ext>
            </a:extLst>
          </p:cNvPr>
          <p:cNvSpPr txBox="1">
            <a:spLocks noChangeArrowheads="1"/>
          </p:cNvSpPr>
          <p:nvPr/>
        </p:nvSpPr>
        <p:spPr bwMode="auto">
          <a:xfrm>
            <a:off x="0" y="5105400"/>
            <a:ext cx="9144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800" b="1" u="sng">
                <a:solidFill>
                  <a:srgbClr val="FFFF00"/>
                </a:solidFill>
              </a:rPr>
              <a:t>RADIAÇÃO ULTRAVIOLETA</a:t>
            </a:r>
            <a:r>
              <a:rPr lang="pt-BR" altLang="pt-BR" sz="1800" b="1">
                <a:solidFill>
                  <a:srgbClr val="FFFF00"/>
                </a:solidFill>
              </a:rPr>
              <a:t>:</a:t>
            </a:r>
            <a:r>
              <a:rPr lang="pt-BR" altLang="pt-BR" sz="1800" b="1"/>
              <a:t> </a:t>
            </a:r>
            <a:r>
              <a:rPr lang="pt-BR" altLang="pt-BR" sz="1800"/>
              <a:t>conjunto de radiações compreendidas na faixa de  </a:t>
            </a:r>
            <a:r>
              <a:rPr lang="pt-BR" altLang="pt-BR" sz="1800" b="1">
                <a:solidFill>
                  <a:srgbClr val="FFFF00"/>
                </a:solidFill>
              </a:rPr>
              <a:t>0,01 a 0,38 micrômetros</a:t>
            </a:r>
            <a:r>
              <a:rPr lang="pt-BR" altLang="pt-BR" sz="1800"/>
              <a:t>. Estas radiações são muito produzidas durante as </a:t>
            </a:r>
            <a:r>
              <a:rPr lang="pt-BR" altLang="pt-BR" sz="1800">
                <a:solidFill>
                  <a:srgbClr val="FFFF00"/>
                </a:solidFill>
              </a:rPr>
              <a:t>reações nucleares no Sol</a:t>
            </a:r>
            <a:r>
              <a:rPr lang="pt-BR" altLang="pt-BR" sz="1800"/>
              <a:t>. Entretanto, ao atingir o topo da atmosfera terrestre, são </a:t>
            </a:r>
            <a:r>
              <a:rPr lang="pt-BR" altLang="pt-BR" sz="1800">
                <a:solidFill>
                  <a:srgbClr val="FFFF00"/>
                </a:solidFill>
              </a:rPr>
              <a:t>quase totalmente absorvidas pelo gás ozônio (O</a:t>
            </a:r>
            <a:r>
              <a:rPr lang="pt-BR" altLang="pt-BR" sz="1800" baseline="-25000">
                <a:solidFill>
                  <a:srgbClr val="FFFF00"/>
                </a:solidFill>
              </a:rPr>
              <a:t>3</a:t>
            </a:r>
            <a:r>
              <a:rPr lang="pt-BR" altLang="pt-BR" sz="1800">
                <a:solidFill>
                  <a:srgbClr val="FFFF00"/>
                </a:solidFill>
              </a:rPr>
              <a:t>)</a:t>
            </a:r>
            <a:r>
              <a:rPr lang="pt-BR" altLang="pt-BR" sz="1800"/>
              <a:t>. O espectro do UV é dividido em </a:t>
            </a:r>
            <a:r>
              <a:rPr lang="pt-BR" altLang="pt-BR" sz="1800">
                <a:solidFill>
                  <a:srgbClr val="FFCC00"/>
                </a:solidFill>
              </a:rPr>
              <a:t>três bandas</a:t>
            </a:r>
            <a:r>
              <a:rPr lang="pt-BR" altLang="pt-BR" sz="1800"/>
              <a:t>: </a:t>
            </a:r>
            <a:r>
              <a:rPr lang="pt-BR" altLang="pt-BR" sz="1800">
                <a:solidFill>
                  <a:srgbClr val="FFFF00"/>
                </a:solidFill>
              </a:rPr>
              <a:t>UV próximo (0,3 a 0,38 micrômetros)</a:t>
            </a:r>
            <a:r>
              <a:rPr lang="pt-BR" altLang="pt-BR" sz="1800"/>
              <a:t>, </a:t>
            </a:r>
            <a:r>
              <a:rPr lang="pt-BR" altLang="pt-BR" sz="1800">
                <a:solidFill>
                  <a:srgbClr val="FFFF00"/>
                </a:solidFill>
              </a:rPr>
              <a:t>UV distante (0,2 a 0,3 micrômetro)</a:t>
            </a:r>
            <a:r>
              <a:rPr lang="pt-BR" altLang="pt-BR" sz="1800"/>
              <a:t> e </a:t>
            </a:r>
            <a:r>
              <a:rPr lang="pt-BR" altLang="pt-BR" sz="1800">
                <a:solidFill>
                  <a:srgbClr val="FFFF00"/>
                </a:solidFill>
              </a:rPr>
              <a:t>UV máximo (0,1 a 0,2 micrômetro)</a:t>
            </a:r>
            <a:r>
              <a:rPr lang="pt-BR" altLang="pt-BR" sz="1800"/>
              <a:t>.</a:t>
            </a:r>
            <a:endParaRPr lang="pt-BR" altLang="pt-BR" sz="1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7929"/>
                                        </p:tgtEl>
                                        <p:attrNameLst>
                                          <p:attrName>style.visibility</p:attrName>
                                        </p:attrNameLst>
                                      </p:cBhvr>
                                      <p:to>
                                        <p:strVal val="visible"/>
                                      </p:to>
                                    </p:set>
                                    <p:animEffect transition="in" filter="box(in)">
                                      <p:cBhvr>
                                        <p:cTn id="7" dur="500"/>
                                        <p:tgtEl>
                                          <p:spTgt spid="379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nodeType="clickEffect">
                                  <p:stCondLst>
                                    <p:cond delay="0"/>
                                  </p:stCondLst>
                                  <p:childTnLst>
                                    <p:set>
                                      <p:cBhvr>
                                        <p:cTn id="11" dur="1" fill="hold">
                                          <p:stCondLst>
                                            <p:cond delay="0"/>
                                          </p:stCondLst>
                                        </p:cTn>
                                        <p:tgtEl>
                                          <p:spTgt spid="37930"/>
                                        </p:tgtEl>
                                        <p:attrNameLst>
                                          <p:attrName>style.visibility</p:attrName>
                                        </p:attrNameLst>
                                      </p:cBhvr>
                                      <p:to>
                                        <p:strVal val="visible"/>
                                      </p:to>
                                    </p:set>
                                    <p:anim calcmode="lin" valueType="num">
                                      <p:cBhvr>
                                        <p:cTn id="12" dur="250" decel="50000" fill="hold">
                                          <p:stCondLst>
                                            <p:cond delay="0"/>
                                          </p:stCondLst>
                                        </p:cTn>
                                        <p:tgtEl>
                                          <p:spTgt spid="37930"/>
                                        </p:tgtEl>
                                        <p:attrNameLst>
                                          <p:attrName>style.rotation</p:attrName>
                                        </p:attrNameLst>
                                      </p:cBhvr>
                                      <p:tavLst>
                                        <p:tav tm="0">
                                          <p:val>
                                            <p:fltVal val="-90"/>
                                          </p:val>
                                        </p:tav>
                                        <p:tav tm="100000">
                                          <p:val>
                                            <p:fltVal val="0"/>
                                          </p:val>
                                        </p:tav>
                                      </p:tavLst>
                                    </p:anim>
                                    <p:anim calcmode="lin" valueType="num">
                                      <p:cBhvr>
                                        <p:cTn id="13" dur="250" decel="50000" fill="hold">
                                          <p:stCondLst>
                                            <p:cond delay="0"/>
                                          </p:stCondLst>
                                        </p:cTn>
                                        <p:tgtEl>
                                          <p:spTgt spid="37930"/>
                                        </p:tgtEl>
                                        <p:attrNameLst>
                                          <p:attrName>ppt_w</p:attrName>
                                        </p:attrNameLst>
                                      </p:cBhvr>
                                      <p:tavLst>
                                        <p:tav tm="0">
                                          <p:val>
                                            <p:strVal val="#ppt_w"/>
                                          </p:val>
                                        </p:tav>
                                        <p:tav tm="100000">
                                          <p:val>
                                            <p:strVal val="#ppt_w*.05"/>
                                          </p:val>
                                        </p:tav>
                                      </p:tavLst>
                                    </p:anim>
                                    <p:anim calcmode="lin" valueType="num">
                                      <p:cBhvr>
                                        <p:cTn id="14" dur="250" accel="50000" fill="hold">
                                          <p:stCondLst>
                                            <p:cond delay="250"/>
                                          </p:stCondLst>
                                        </p:cTn>
                                        <p:tgtEl>
                                          <p:spTgt spid="37930"/>
                                        </p:tgtEl>
                                        <p:attrNameLst>
                                          <p:attrName>ppt_w</p:attrName>
                                        </p:attrNameLst>
                                      </p:cBhvr>
                                      <p:tavLst>
                                        <p:tav tm="0">
                                          <p:val>
                                            <p:strVal val="#ppt_w*.05"/>
                                          </p:val>
                                        </p:tav>
                                        <p:tav tm="100000">
                                          <p:val>
                                            <p:strVal val="#ppt_w"/>
                                          </p:val>
                                        </p:tav>
                                      </p:tavLst>
                                    </p:anim>
                                    <p:anim calcmode="lin" valueType="num">
                                      <p:cBhvr>
                                        <p:cTn id="15" dur="500" fill="hold"/>
                                        <p:tgtEl>
                                          <p:spTgt spid="37930"/>
                                        </p:tgtEl>
                                        <p:attrNameLst>
                                          <p:attrName>ppt_h</p:attrName>
                                        </p:attrNameLst>
                                      </p:cBhvr>
                                      <p:tavLst>
                                        <p:tav tm="0">
                                          <p:val>
                                            <p:strVal val="#ppt_h"/>
                                          </p:val>
                                        </p:tav>
                                        <p:tav tm="100000">
                                          <p:val>
                                            <p:strVal val="#ppt_h"/>
                                          </p:val>
                                        </p:tav>
                                      </p:tavLst>
                                    </p:anim>
                                    <p:anim calcmode="lin" valueType="num">
                                      <p:cBhvr>
                                        <p:cTn id="16" dur="250" decel="50000" fill="hold">
                                          <p:stCondLst>
                                            <p:cond delay="0"/>
                                          </p:stCondLst>
                                        </p:cTn>
                                        <p:tgtEl>
                                          <p:spTgt spid="37930"/>
                                        </p:tgtEl>
                                        <p:attrNameLst>
                                          <p:attrName>ppt_x</p:attrName>
                                        </p:attrNameLst>
                                      </p:cBhvr>
                                      <p:tavLst>
                                        <p:tav tm="0">
                                          <p:val>
                                            <p:strVal val="#ppt_x+.4"/>
                                          </p:val>
                                        </p:tav>
                                        <p:tav tm="100000">
                                          <p:val>
                                            <p:strVal val="#ppt_x"/>
                                          </p:val>
                                        </p:tav>
                                      </p:tavLst>
                                    </p:anim>
                                    <p:anim calcmode="lin" valueType="num">
                                      <p:cBhvr>
                                        <p:cTn id="17" dur="250" decel="50000" fill="hold">
                                          <p:stCondLst>
                                            <p:cond delay="0"/>
                                          </p:stCondLst>
                                        </p:cTn>
                                        <p:tgtEl>
                                          <p:spTgt spid="37930"/>
                                        </p:tgtEl>
                                        <p:attrNameLst>
                                          <p:attrName>ppt_y</p:attrName>
                                        </p:attrNameLst>
                                      </p:cBhvr>
                                      <p:tavLst>
                                        <p:tav tm="0">
                                          <p:val>
                                            <p:strVal val="#ppt_y-.2"/>
                                          </p:val>
                                        </p:tav>
                                        <p:tav tm="100000">
                                          <p:val>
                                            <p:strVal val="#ppt_y+.1"/>
                                          </p:val>
                                        </p:tav>
                                      </p:tavLst>
                                    </p:anim>
                                    <p:anim calcmode="lin" valueType="num">
                                      <p:cBhvr>
                                        <p:cTn id="18" dur="250" accel="50000" fill="hold">
                                          <p:stCondLst>
                                            <p:cond delay="250"/>
                                          </p:stCondLst>
                                        </p:cTn>
                                        <p:tgtEl>
                                          <p:spTgt spid="37930"/>
                                        </p:tgtEl>
                                        <p:attrNameLst>
                                          <p:attrName>ppt_y</p:attrName>
                                        </p:attrNameLst>
                                      </p:cBhvr>
                                      <p:tavLst>
                                        <p:tav tm="0">
                                          <p:val>
                                            <p:strVal val="#ppt_y+.1"/>
                                          </p:val>
                                        </p:tav>
                                        <p:tav tm="100000">
                                          <p:val>
                                            <p:strVal val="#ppt_y"/>
                                          </p:val>
                                        </p:tav>
                                      </p:tavLst>
                                    </p:anim>
                                    <p:animEffect transition="in" filter="fade">
                                      <p:cBhvr>
                                        <p:cTn id="19" dur="500" decel="50000">
                                          <p:stCondLst>
                                            <p:cond delay="0"/>
                                          </p:stCondLst>
                                        </p:cTn>
                                        <p:tgtEl>
                                          <p:spTgt spid="3793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7928"/>
                                        </p:tgtEl>
                                        <p:attrNameLst>
                                          <p:attrName>style.visibility</p:attrName>
                                        </p:attrNameLst>
                                      </p:cBhvr>
                                      <p:to>
                                        <p:strVal val="visible"/>
                                      </p:to>
                                    </p:set>
                                    <p:anim calcmode="lin" valueType="num">
                                      <p:cBhvr additive="base">
                                        <p:cTn id="24" dur="500" fill="hold"/>
                                        <p:tgtEl>
                                          <p:spTgt spid="37928"/>
                                        </p:tgtEl>
                                        <p:attrNameLst>
                                          <p:attrName>ppt_x</p:attrName>
                                        </p:attrNameLst>
                                      </p:cBhvr>
                                      <p:tavLst>
                                        <p:tav tm="0">
                                          <p:val>
                                            <p:strVal val="#ppt_x"/>
                                          </p:val>
                                        </p:tav>
                                        <p:tav tm="100000">
                                          <p:val>
                                            <p:strVal val="#ppt_x"/>
                                          </p:val>
                                        </p:tav>
                                      </p:tavLst>
                                    </p:anim>
                                    <p:anim calcmode="lin" valueType="num">
                                      <p:cBhvr additive="base">
                                        <p:cTn id="25" dur="500" fill="hold"/>
                                        <p:tgtEl>
                                          <p:spTgt spid="37928"/>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7931"/>
                                        </p:tgtEl>
                                        <p:attrNameLst>
                                          <p:attrName>style.visibility</p:attrName>
                                        </p:attrNameLst>
                                      </p:cBhvr>
                                      <p:to>
                                        <p:strVal val="visible"/>
                                      </p:to>
                                    </p:set>
                                    <p:anim calcmode="lin" valueType="num">
                                      <p:cBhvr additive="base">
                                        <p:cTn id="30" dur="500" fill="hold"/>
                                        <p:tgtEl>
                                          <p:spTgt spid="37931"/>
                                        </p:tgtEl>
                                        <p:attrNameLst>
                                          <p:attrName>ppt_x</p:attrName>
                                        </p:attrNameLst>
                                      </p:cBhvr>
                                      <p:tavLst>
                                        <p:tav tm="0">
                                          <p:val>
                                            <p:strVal val="#ppt_x"/>
                                          </p:val>
                                        </p:tav>
                                        <p:tav tm="100000">
                                          <p:val>
                                            <p:strVal val="#ppt_x"/>
                                          </p:val>
                                        </p:tav>
                                      </p:tavLst>
                                    </p:anim>
                                    <p:anim calcmode="lin" valueType="num">
                                      <p:cBhvr additive="base">
                                        <p:cTn id="31" dur="500" fill="hold"/>
                                        <p:tgtEl>
                                          <p:spTgt spid="3793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7931"/>
                                        </p:tgtEl>
                                        <p:attrNameLst>
                                          <p:attrName>style.visibility</p:attrName>
                                        </p:attrNameLst>
                                      </p:cBhvr>
                                      <p:to>
                                        <p:strVal val="hidden"/>
                                      </p:to>
                                    </p:set>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7932"/>
                                        </p:tgtEl>
                                        <p:attrNameLst>
                                          <p:attrName>style.visibility</p:attrName>
                                        </p:attrNameLst>
                                      </p:cBhvr>
                                      <p:to>
                                        <p:strVal val="visible"/>
                                      </p:to>
                                    </p:set>
                                    <p:anim calcmode="lin" valueType="num">
                                      <p:cBhvr additive="base">
                                        <p:cTn id="36" dur="500" fill="hold"/>
                                        <p:tgtEl>
                                          <p:spTgt spid="37932"/>
                                        </p:tgtEl>
                                        <p:attrNameLst>
                                          <p:attrName>ppt_x</p:attrName>
                                        </p:attrNameLst>
                                      </p:cBhvr>
                                      <p:tavLst>
                                        <p:tav tm="0">
                                          <p:val>
                                            <p:strVal val="#ppt_x"/>
                                          </p:val>
                                        </p:tav>
                                        <p:tav tm="100000">
                                          <p:val>
                                            <p:strVal val="#ppt_x"/>
                                          </p:val>
                                        </p:tav>
                                      </p:tavLst>
                                    </p:anim>
                                    <p:anim calcmode="lin" valueType="num">
                                      <p:cBhvr additive="base">
                                        <p:cTn id="37" dur="500" fill="hold"/>
                                        <p:tgtEl>
                                          <p:spTgt spid="3793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7932"/>
                                        </p:tgtEl>
                                        <p:attrNameLst>
                                          <p:attrName>style.visibility</p:attrName>
                                        </p:attrNameLst>
                                      </p:cBhvr>
                                      <p:to>
                                        <p:strVal val="hidden"/>
                                      </p:to>
                                    </p:set>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7933"/>
                                        </p:tgtEl>
                                        <p:attrNameLst>
                                          <p:attrName>style.visibility</p:attrName>
                                        </p:attrNameLst>
                                      </p:cBhvr>
                                      <p:to>
                                        <p:strVal val="visible"/>
                                      </p:to>
                                    </p:set>
                                    <p:anim calcmode="lin" valueType="num">
                                      <p:cBhvr additive="base">
                                        <p:cTn id="42" dur="500" fill="hold"/>
                                        <p:tgtEl>
                                          <p:spTgt spid="37933"/>
                                        </p:tgtEl>
                                        <p:attrNameLst>
                                          <p:attrName>ppt_x</p:attrName>
                                        </p:attrNameLst>
                                      </p:cBhvr>
                                      <p:tavLst>
                                        <p:tav tm="0">
                                          <p:val>
                                            <p:strVal val="#ppt_x"/>
                                          </p:val>
                                        </p:tav>
                                        <p:tav tm="100000">
                                          <p:val>
                                            <p:strVal val="#ppt_x"/>
                                          </p:val>
                                        </p:tav>
                                      </p:tavLst>
                                    </p:anim>
                                    <p:anim calcmode="lin" valueType="num">
                                      <p:cBhvr additive="base">
                                        <p:cTn id="43" dur="500" fill="hold"/>
                                        <p:tgtEl>
                                          <p:spTgt spid="379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31" grpId="0"/>
      <p:bldP spid="37932" grpId="0"/>
      <p:bldP spid="379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39F4650C-CFB5-45D0-8259-2B2B47E18385}"/>
              </a:ext>
            </a:extLst>
          </p:cNvPr>
          <p:cNvSpPr txBox="1">
            <a:spLocks noChangeArrowheads="1"/>
          </p:cNvSpPr>
          <p:nvPr/>
        </p:nvSpPr>
        <p:spPr bwMode="auto">
          <a:xfrm>
            <a:off x="1974850" y="-11113"/>
            <a:ext cx="452755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3600" u="sng"/>
              <a:t>Radiação visível (luz)</a:t>
            </a:r>
            <a:endParaRPr lang="pt-PT" altLang="pt-BR" sz="3600" u="sng"/>
          </a:p>
        </p:txBody>
      </p:sp>
      <p:grpSp>
        <p:nvGrpSpPr>
          <p:cNvPr id="44035" name="Group 15">
            <a:extLst>
              <a:ext uri="{FF2B5EF4-FFF2-40B4-BE49-F238E27FC236}">
                <a16:creationId xmlns:a16="http://schemas.microsoft.com/office/drawing/2014/main" id="{E5FC3EA2-EC72-408B-9261-2509710795E3}"/>
              </a:ext>
            </a:extLst>
          </p:cNvPr>
          <p:cNvGrpSpPr>
            <a:grpSpLocks/>
          </p:cNvGrpSpPr>
          <p:nvPr/>
        </p:nvGrpSpPr>
        <p:grpSpPr bwMode="auto">
          <a:xfrm>
            <a:off x="476250" y="762000"/>
            <a:ext cx="8305800" cy="1447800"/>
            <a:chOff x="300" y="480"/>
            <a:chExt cx="5232" cy="912"/>
          </a:xfrm>
        </p:grpSpPr>
        <p:sp>
          <p:nvSpPr>
            <p:cNvPr id="44045" name="AutoShape 4">
              <a:extLst>
                <a:ext uri="{FF2B5EF4-FFF2-40B4-BE49-F238E27FC236}">
                  <a16:creationId xmlns:a16="http://schemas.microsoft.com/office/drawing/2014/main" id="{F4EFC731-48CE-4AC5-8787-901DBF9549BA}"/>
                </a:ext>
              </a:extLst>
            </p:cNvPr>
            <p:cNvSpPr>
              <a:spLocks/>
            </p:cNvSpPr>
            <p:nvPr/>
          </p:nvSpPr>
          <p:spPr bwMode="auto">
            <a:xfrm>
              <a:off x="300" y="480"/>
              <a:ext cx="5232" cy="912"/>
            </a:xfrm>
            <a:prstGeom prst="borderCallout3">
              <a:avLst>
                <a:gd name="adj1" fmla="val 7894"/>
                <a:gd name="adj2" fmla="val 100917"/>
                <a:gd name="adj3" fmla="val 7894"/>
                <a:gd name="adj4" fmla="val 102523"/>
                <a:gd name="adj5" fmla="val -22370"/>
                <a:gd name="adj6" fmla="val 102523"/>
                <a:gd name="adj7" fmla="val -23685"/>
                <a:gd name="adj8" fmla="val 809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pt-BR" altLang="pt-BR" sz="1800">
                <a:latin typeface="Tahoma" panose="020B0604030504040204" pitchFamily="34" charset="0"/>
              </a:endParaRPr>
            </a:p>
          </p:txBody>
        </p:sp>
        <p:sp>
          <p:nvSpPr>
            <p:cNvPr id="44046" name="Text Box 5">
              <a:extLst>
                <a:ext uri="{FF2B5EF4-FFF2-40B4-BE49-F238E27FC236}">
                  <a16:creationId xmlns:a16="http://schemas.microsoft.com/office/drawing/2014/main" id="{FC859C56-CEC6-4431-AEE0-71C1F5104B1C}"/>
                </a:ext>
              </a:extLst>
            </p:cNvPr>
            <p:cNvSpPr txBox="1">
              <a:spLocks noChangeArrowheads="1"/>
            </p:cNvSpPr>
            <p:nvPr/>
          </p:nvSpPr>
          <p:spPr bwMode="auto">
            <a:xfrm>
              <a:off x="384" y="576"/>
              <a:ext cx="4992"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800" b="1">
                  <a:solidFill>
                    <a:srgbClr val="000000"/>
                  </a:solidFill>
                </a:rPr>
                <a:t>Conjunto de radiações eletromagnéticas compreendidas entre </a:t>
              </a:r>
              <a:r>
                <a:rPr lang="pt-BR" altLang="pt-BR" sz="1800" b="1">
                  <a:solidFill>
                    <a:srgbClr val="FF0000"/>
                  </a:solidFill>
                </a:rPr>
                <a:t>0,39 e 0,70 micrômetros</a:t>
              </a:r>
              <a:r>
                <a:rPr lang="pt-BR" altLang="pt-BR" sz="1800" b="1">
                  <a:solidFill>
                    <a:srgbClr val="000000"/>
                  </a:solidFill>
                </a:rPr>
                <a:t>. As radiações contidas nesta faixa de comprimento de onda, ao incidirem no sistema visual humano, são capazes de provocar uma sensação de cor no cérebro.</a:t>
              </a:r>
            </a:p>
          </p:txBody>
        </p:sp>
      </p:grpSp>
      <p:grpSp>
        <p:nvGrpSpPr>
          <p:cNvPr id="38957" name="Group 45">
            <a:extLst>
              <a:ext uri="{FF2B5EF4-FFF2-40B4-BE49-F238E27FC236}">
                <a16:creationId xmlns:a16="http://schemas.microsoft.com/office/drawing/2014/main" id="{E36A5062-460C-4E60-8B3D-58504A86ADEB}"/>
              </a:ext>
            </a:extLst>
          </p:cNvPr>
          <p:cNvGrpSpPr>
            <a:grpSpLocks/>
          </p:cNvGrpSpPr>
          <p:nvPr/>
        </p:nvGrpSpPr>
        <p:grpSpPr bwMode="auto">
          <a:xfrm>
            <a:off x="4953000" y="3505200"/>
            <a:ext cx="4191000" cy="881063"/>
            <a:chOff x="3120" y="2208"/>
            <a:chExt cx="2640" cy="555"/>
          </a:xfrm>
        </p:grpSpPr>
        <p:pic>
          <p:nvPicPr>
            <p:cNvPr id="44043" name="Picture 39" descr="rain">
              <a:extLst>
                <a:ext uri="{FF2B5EF4-FFF2-40B4-BE49-F238E27FC236}">
                  <a16:creationId xmlns:a16="http://schemas.microsoft.com/office/drawing/2014/main" id="{AB110A6B-24F4-4750-BA27-CFF7CC6649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2208"/>
              <a:ext cx="816"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4" name="Rectangle 40">
              <a:extLst>
                <a:ext uri="{FF2B5EF4-FFF2-40B4-BE49-F238E27FC236}">
                  <a16:creationId xmlns:a16="http://schemas.microsoft.com/office/drawing/2014/main" id="{C4AFDB7A-E51F-4B8C-8CCE-666A9F4B2558}"/>
                </a:ext>
              </a:extLst>
            </p:cNvPr>
            <p:cNvSpPr>
              <a:spLocks noChangeArrowheads="1"/>
            </p:cNvSpPr>
            <p:nvPr/>
          </p:nvSpPr>
          <p:spPr bwMode="auto">
            <a:xfrm>
              <a:off x="4156" y="2400"/>
              <a:ext cx="16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800"/>
                <a:t>Formação do arco-íris. </a:t>
              </a:r>
            </a:p>
          </p:txBody>
        </p:sp>
      </p:grpSp>
      <p:grpSp>
        <p:nvGrpSpPr>
          <p:cNvPr id="38955" name="Group 43">
            <a:extLst>
              <a:ext uri="{FF2B5EF4-FFF2-40B4-BE49-F238E27FC236}">
                <a16:creationId xmlns:a16="http://schemas.microsoft.com/office/drawing/2014/main" id="{5E08F1DB-CC0F-48F4-BE7D-D41F5692F474}"/>
              </a:ext>
            </a:extLst>
          </p:cNvPr>
          <p:cNvGrpSpPr>
            <a:grpSpLocks/>
          </p:cNvGrpSpPr>
          <p:nvPr/>
        </p:nvGrpSpPr>
        <p:grpSpPr bwMode="auto">
          <a:xfrm>
            <a:off x="304800" y="2438400"/>
            <a:ext cx="3124200" cy="2508250"/>
            <a:chOff x="192" y="1536"/>
            <a:chExt cx="1968" cy="1580"/>
          </a:xfrm>
        </p:grpSpPr>
        <p:pic>
          <p:nvPicPr>
            <p:cNvPr id="44041" name="Picture 16" descr="Cap1_4">
              <a:extLst>
                <a:ext uri="{FF2B5EF4-FFF2-40B4-BE49-F238E27FC236}">
                  <a16:creationId xmlns:a16="http://schemas.microsoft.com/office/drawing/2014/main" id="{73E1740F-961D-4AC2-BF3A-0322C3B6E4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 y="1536"/>
              <a:ext cx="1968"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Text Box 41">
              <a:extLst>
                <a:ext uri="{FF2B5EF4-FFF2-40B4-BE49-F238E27FC236}">
                  <a16:creationId xmlns:a16="http://schemas.microsoft.com/office/drawing/2014/main" id="{893F6D8E-3E7B-4931-914D-4BBE15539070}"/>
                </a:ext>
              </a:extLst>
            </p:cNvPr>
            <p:cNvSpPr txBox="1">
              <a:spLocks noChangeArrowheads="1"/>
            </p:cNvSpPr>
            <p:nvPr/>
          </p:nvSpPr>
          <p:spPr bwMode="auto">
            <a:xfrm>
              <a:off x="216" y="2712"/>
              <a:ext cx="192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800">
                  <a:latin typeface="Tahoma" panose="020B0604030504040204" pitchFamily="34" charset="0"/>
                </a:rPr>
                <a:t>Decomposição da luz branca</a:t>
              </a:r>
            </a:p>
            <a:p>
              <a:pPr eaLnBrk="1" hangingPunct="1">
                <a:spcBef>
                  <a:spcPct val="0"/>
                </a:spcBef>
                <a:buClrTx/>
                <a:buSzTx/>
                <a:buFontTx/>
                <a:buNone/>
              </a:pPr>
              <a:r>
                <a:rPr lang="pt-BR" altLang="pt-BR" sz="1800">
                  <a:latin typeface="Tahoma" panose="020B0604030504040204" pitchFamily="34" charset="0"/>
                </a:rPr>
                <a:t> através de um prisma</a:t>
              </a:r>
            </a:p>
          </p:txBody>
        </p:sp>
      </p:grpSp>
      <p:grpSp>
        <p:nvGrpSpPr>
          <p:cNvPr id="38956" name="Group 44">
            <a:extLst>
              <a:ext uri="{FF2B5EF4-FFF2-40B4-BE49-F238E27FC236}">
                <a16:creationId xmlns:a16="http://schemas.microsoft.com/office/drawing/2014/main" id="{2EB46C9D-E20D-44FC-BF9B-96BB5B2E195F}"/>
              </a:ext>
            </a:extLst>
          </p:cNvPr>
          <p:cNvGrpSpPr>
            <a:grpSpLocks/>
          </p:cNvGrpSpPr>
          <p:nvPr/>
        </p:nvGrpSpPr>
        <p:grpSpPr bwMode="auto">
          <a:xfrm>
            <a:off x="3657600" y="2438400"/>
            <a:ext cx="5348288" cy="895350"/>
            <a:chOff x="2304" y="1536"/>
            <a:chExt cx="3369" cy="564"/>
          </a:xfrm>
        </p:grpSpPr>
        <p:pic>
          <p:nvPicPr>
            <p:cNvPr id="44039" name="Picture 17" descr="http://planeta.terra.com.br/arte/jamer/specvisi.gif">
              <a:extLst>
                <a:ext uri="{FF2B5EF4-FFF2-40B4-BE49-F238E27FC236}">
                  <a16:creationId xmlns:a16="http://schemas.microsoft.com/office/drawing/2014/main" id="{CF55ACEE-4895-43CB-AC0C-601BA48A08A7}"/>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2304" y="1536"/>
              <a:ext cx="1872"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Rectangle 42">
              <a:extLst>
                <a:ext uri="{FF2B5EF4-FFF2-40B4-BE49-F238E27FC236}">
                  <a16:creationId xmlns:a16="http://schemas.microsoft.com/office/drawing/2014/main" id="{906223B6-A9DA-47D3-B613-FC6786791F28}"/>
                </a:ext>
              </a:extLst>
            </p:cNvPr>
            <p:cNvSpPr>
              <a:spLocks noChangeArrowheads="1"/>
            </p:cNvSpPr>
            <p:nvPr/>
          </p:nvSpPr>
          <p:spPr bwMode="auto">
            <a:xfrm>
              <a:off x="4197" y="1692"/>
              <a:ext cx="14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pt-BR" sz="1800"/>
                <a:t>Separação das cores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8955"/>
                                        </p:tgtEl>
                                        <p:attrNameLst>
                                          <p:attrName>style.visibility</p:attrName>
                                        </p:attrNameLst>
                                      </p:cBhvr>
                                      <p:to>
                                        <p:strVal val="visible"/>
                                      </p:to>
                                    </p:set>
                                    <p:anim calcmode="lin" valueType="num">
                                      <p:cBhvr>
                                        <p:cTn id="7" dur="1000" fill="hold"/>
                                        <p:tgtEl>
                                          <p:spTgt spid="38955"/>
                                        </p:tgtEl>
                                        <p:attrNameLst>
                                          <p:attrName>ppt_w</p:attrName>
                                        </p:attrNameLst>
                                      </p:cBhvr>
                                      <p:tavLst>
                                        <p:tav tm="0">
                                          <p:val>
                                            <p:fltVal val="0"/>
                                          </p:val>
                                        </p:tav>
                                        <p:tav tm="100000">
                                          <p:val>
                                            <p:strVal val="#ppt_w"/>
                                          </p:val>
                                        </p:tav>
                                      </p:tavLst>
                                    </p:anim>
                                    <p:anim calcmode="lin" valueType="num">
                                      <p:cBhvr>
                                        <p:cTn id="8" dur="1000" fill="hold"/>
                                        <p:tgtEl>
                                          <p:spTgt spid="38955"/>
                                        </p:tgtEl>
                                        <p:attrNameLst>
                                          <p:attrName>ppt_h</p:attrName>
                                        </p:attrNameLst>
                                      </p:cBhvr>
                                      <p:tavLst>
                                        <p:tav tm="0">
                                          <p:val>
                                            <p:fltVal val="0"/>
                                          </p:val>
                                        </p:tav>
                                        <p:tav tm="100000">
                                          <p:val>
                                            <p:strVal val="#ppt_h"/>
                                          </p:val>
                                        </p:tav>
                                      </p:tavLst>
                                    </p:anim>
                                    <p:anim calcmode="lin" valueType="num">
                                      <p:cBhvr>
                                        <p:cTn id="9" dur="1000" fill="hold"/>
                                        <p:tgtEl>
                                          <p:spTgt spid="3895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95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8956"/>
                                        </p:tgtEl>
                                        <p:attrNameLst>
                                          <p:attrName>style.visibility</p:attrName>
                                        </p:attrNameLst>
                                      </p:cBhvr>
                                      <p:to>
                                        <p:strVal val="visible"/>
                                      </p:to>
                                    </p:set>
                                    <p:anim calcmode="lin" valueType="num">
                                      <p:cBhvr>
                                        <p:cTn id="15" dur="1000" fill="hold"/>
                                        <p:tgtEl>
                                          <p:spTgt spid="38956"/>
                                        </p:tgtEl>
                                        <p:attrNameLst>
                                          <p:attrName>ppt_w</p:attrName>
                                        </p:attrNameLst>
                                      </p:cBhvr>
                                      <p:tavLst>
                                        <p:tav tm="0">
                                          <p:val>
                                            <p:fltVal val="0"/>
                                          </p:val>
                                        </p:tav>
                                        <p:tav tm="100000">
                                          <p:val>
                                            <p:strVal val="#ppt_w"/>
                                          </p:val>
                                        </p:tav>
                                      </p:tavLst>
                                    </p:anim>
                                    <p:anim calcmode="lin" valueType="num">
                                      <p:cBhvr>
                                        <p:cTn id="16" dur="1000" fill="hold"/>
                                        <p:tgtEl>
                                          <p:spTgt spid="38956"/>
                                        </p:tgtEl>
                                        <p:attrNameLst>
                                          <p:attrName>ppt_h</p:attrName>
                                        </p:attrNameLst>
                                      </p:cBhvr>
                                      <p:tavLst>
                                        <p:tav tm="0">
                                          <p:val>
                                            <p:fltVal val="0"/>
                                          </p:val>
                                        </p:tav>
                                        <p:tav tm="100000">
                                          <p:val>
                                            <p:strVal val="#ppt_h"/>
                                          </p:val>
                                        </p:tav>
                                      </p:tavLst>
                                    </p:anim>
                                    <p:anim calcmode="lin" valueType="num">
                                      <p:cBhvr>
                                        <p:cTn id="17" dur="1000" fill="hold"/>
                                        <p:tgtEl>
                                          <p:spTgt spid="3895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895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38957"/>
                                        </p:tgtEl>
                                        <p:attrNameLst>
                                          <p:attrName>style.visibility</p:attrName>
                                        </p:attrNameLst>
                                      </p:cBhvr>
                                      <p:to>
                                        <p:strVal val="visible"/>
                                      </p:to>
                                    </p:set>
                                    <p:anim calcmode="lin" valueType="num">
                                      <p:cBhvr>
                                        <p:cTn id="23" dur="1000" fill="hold"/>
                                        <p:tgtEl>
                                          <p:spTgt spid="38957"/>
                                        </p:tgtEl>
                                        <p:attrNameLst>
                                          <p:attrName>ppt_w</p:attrName>
                                        </p:attrNameLst>
                                      </p:cBhvr>
                                      <p:tavLst>
                                        <p:tav tm="0">
                                          <p:val>
                                            <p:fltVal val="0"/>
                                          </p:val>
                                        </p:tav>
                                        <p:tav tm="100000">
                                          <p:val>
                                            <p:strVal val="#ppt_w"/>
                                          </p:val>
                                        </p:tav>
                                      </p:tavLst>
                                    </p:anim>
                                    <p:anim calcmode="lin" valueType="num">
                                      <p:cBhvr>
                                        <p:cTn id="24" dur="1000" fill="hold"/>
                                        <p:tgtEl>
                                          <p:spTgt spid="38957"/>
                                        </p:tgtEl>
                                        <p:attrNameLst>
                                          <p:attrName>ppt_h</p:attrName>
                                        </p:attrNameLst>
                                      </p:cBhvr>
                                      <p:tavLst>
                                        <p:tav tm="0">
                                          <p:val>
                                            <p:fltVal val="0"/>
                                          </p:val>
                                        </p:tav>
                                        <p:tav tm="100000">
                                          <p:val>
                                            <p:strVal val="#ppt_h"/>
                                          </p:val>
                                        </p:tav>
                                      </p:tavLst>
                                    </p:anim>
                                    <p:anim calcmode="lin" valueType="num">
                                      <p:cBhvr>
                                        <p:cTn id="25" dur="1000" fill="hold"/>
                                        <p:tgtEl>
                                          <p:spTgt spid="3895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895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BAAE1299-870E-48F0-93E7-DE39CCD36877}"/>
              </a:ext>
            </a:extLst>
          </p:cNvPr>
          <p:cNvSpPr txBox="1">
            <a:spLocks noChangeArrowheads="1"/>
          </p:cNvSpPr>
          <p:nvPr/>
        </p:nvSpPr>
        <p:spPr bwMode="auto">
          <a:xfrm>
            <a:off x="2241550" y="-11113"/>
            <a:ext cx="452755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3600" u="sng"/>
              <a:t>Radiação visível (luz)</a:t>
            </a:r>
            <a:endParaRPr lang="pt-PT" altLang="pt-BR" sz="3600" u="sng"/>
          </a:p>
        </p:txBody>
      </p:sp>
      <p:pic>
        <p:nvPicPr>
          <p:cNvPr id="39949" name="Picture 13" descr="http://planeta.terra.com.br/arte/jamer/em1.gif">
            <a:extLst>
              <a:ext uri="{FF2B5EF4-FFF2-40B4-BE49-F238E27FC236}">
                <a16:creationId xmlns:a16="http://schemas.microsoft.com/office/drawing/2014/main" id="{B7D2355C-5852-496A-95DE-63BCECBDC8E4}"/>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619250" y="3871913"/>
            <a:ext cx="5867400" cy="2847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40076" name="Group 140">
            <a:extLst>
              <a:ext uri="{FF2B5EF4-FFF2-40B4-BE49-F238E27FC236}">
                <a16:creationId xmlns:a16="http://schemas.microsoft.com/office/drawing/2014/main" id="{32C98552-B95B-42A0-91BD-EB991B53CBC1}"/>
              </a:ext>
            </a:extLst>
          </p:cNvPr>
          <p:cNvGrpSpPr>
            <a:grpSpLocks/>
          </p:cNvGrpSpPr>
          <p:nvPr/>
        </p:nvGrpSpPr>
        <p:grpSpPr bwMode="auto">
          <a:xfrm>
            <a:off x="2057400" y="762000"/>
            <a:ext cx="4876800" cy="2906713"/>
            <a:chOff x="288" y="1008"/>
            <a:chExt cx="3072" cy="1831"/>
          </a:xfrm>
        </p:grpSpPr>
        <p:sp>
          <p:nvSpPr>
            <p:cNvPr id="45061" name="Rectangle 38">
              <a:extLst>
                <a:ext uri="{FF2B5EF4-FFF2-40B4-BE49-F238E27FC236}">
                  <a16:creationId xmlns:a16="http://schemas.microsoft.com/office/drawing/2014/main" id="{7485E0CB-B23C-46D1-822C-E88C8F5A88B4}"/>
                </a:ext>
              </a:extLst>
            </p:cNvPr>
            <p:cNvSpPr>
              <a:spLocks noChangeArrowheads="1"/>
            </p:cNvSpPr>
            <p:nvPr/>
          </p:nvSpPr>
          <p:spPr bwMode="auto">
            <a:xfrm>
              <a:off x="2112" y="2592"/>
              <a:ext cx="1248" cy="247"/>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a:solidFill>
                    <a:srgbClr val="000000"/>
                  </a:solidFill>
                </a:rPr>
                <a:t>0,620 a 0,700</a:t>
              </a:r>
            </a:p>
          </p:txBody>
        </p:sp>
        <p:sp>
          <p:nvSpPr>
            <p:cNvPr id="45062" name="Rectangle 37">
              <a:extLst>
                <a:ext uri="{FF2B5EF4-FFF2-40B4-BE49-F238E27FC236}">
                  <a16:creationId xmlns:a16="http://schemas.microsoft.com/office/drawing/2014/main" id="{5F86F8F6-EE86-4486-8250-44127CF0ED9B}"/>
                </a:ext>
              </a:extLst>
            </p:cNvPr>
            <p:cNvSpPr>
              <a:spLocks noChangeArrowheads="1"/>
            </p:cNvSpPr>
            <p:nvPr/>
          </p:nvSpPr>
          <p:spPr bwMode="auto">
            <a:xfrm>
              <a:off x="960" y="2592"/>
              <a:ext cx="1152" cy="247"/>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a:solidFill>
                    <a:srgbClr val="000000"/>
                  </a:solidFill>
                </a:rPr>
                <a:t>620 a 700</a:t>
              </a:r>
            </a:p>
          </p:txBody>
        </p:sp>
        <p:sp>
          <p:nvSpPr>
            <p:cNvPr id="45063" name="Rectangle 36">
              <a:extLst>
                <a:ext uri="{FF2B5EF4-FFF2-40B4-BE49-F238E27FC236}">
                  <a16:creationId xmlns:a16="http://schemas.microsoft.com/office/drawing/2014/main" id="{975425C8-ED0A-49FC-8B1A-0E6A0D491C7C}"/>
                </a:ext>
              </a:extLst>
            </p:cNvPr>
            <p:cNvSpPr>
              <a:spLocks noChangeArrowheads="1"/>
            </p:cNvSpPr>
            <p:nvPr/>
          </p:nvSpPr>
          <p:spPr bwMode="auto">
            <a:xfrm>
              <a:off x="288" y="2592"/>
              <a:ext cx="672" cy="247"/>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pt-BR" altLang="pt-BR" sz="1600">
                  <a:solidFill>
                    <a:srgbClr val="000000"/>
                  </a:solidFill>
                </a:rPr>
                <a:t>Vermelha</a:t>
              </a:r>
            </a:p>
          </p:txBody>
        </p:sp>
        <p:sp>
          <p:nvSpPr>
            <p:cNvPr id="45064" name="Rectangle 35">
              <a:extLst>
                <a:ext uri="{FF2B5EF4-FFF2-40B4-BE49-F238E27FC236}">
                  <a16:creationId xmlns:a16="http://schemas.microsoft.com/office/drawing/2014/main" id="{8AE31269-75E6-47A5-A125-9DC10BC0D8BB}"/>
                </a:ext>
              </a:extLst>
            </p:cNvPr>
            <p:cNvSpPr>
              <a:spLocks noChangeArrowheads="1"/>
            </p:cNvSpPr>
            <p:nvPr/>
          </p:nvSpPr>
          <p:spPr bwMode="auto">
            <a:xfrm>
              <a:off x="2112" y="2352"/>
              <a:ext cx="1248" cy="24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a:solidFill>
                    <a:srgbClr val="000000"/>
                  </a:solidFill>
                </a:rPr>
                <a:t>0,592 a 0,620</a:t>
              </a:r>
            </a:p>
          </p:txBody>
        </p:sp>
        <p:sp>
          <p:nvSpPr>
            <p:cNvPr id="45065" name="Rectangle 34">
              <a:extLst>
                <a:ext uri="{FF2B5EF4-FFF2-40B4-BE49-F238E27FC236}">
                  <a16:creationId xmlns:a16="http://schemas.microsoft.com/office/drawing/2014/main" id="{863100DE-B6FB-4508-9B87-4E3E1F4930A3}"/>
                </a:ext>
              </a:extLst>
            </p:cNvPr>
            <p:cNvSpPr>
              <a:spLocks noChangeArrowheads="1"/>
            </p:cNvSpPr>
            <p:nvPr/>
          </p:nvSpPr>
          <p:spPr bwMode="auto">
            <a:xfrm>
              <a:off x="960" y="2352"/>
              <a:ext cx="1152" cy="24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a:solidFill>
                    <a:srgbClr val="000000"/>
                  </a:solidFill>
                </a:rPr>
                <a:t>592 a 620</a:t>
              </a:r>
            </a:p>
          </p:txBody>
        </p:sp>
        <p:sp>
          <p:nvSpPr>
            <p:cNvPr id="45066" name="Rectangle 33">
              <a:extLst>
                <a:ext uri="{FF2B5EF4-FFF2-40B4-BE49-F238E27FC236}">
                  <a16:creationId xmlns:a16="http://schemas.microsoft.com/office/drawing/2014/main" id="{34ED05EF-535B-414B-B5FE-3E71281202A5}"/>
                </a:ext>
              </a:extLst>
            </p:cNvPr>
            <p:cNvSpPr>
              <a:spLocks noChangeArrowheads="1"/>
            </p:cNvSpPr>
            <p:nvPr/>
          </p:nvSpPr>
          <p:spPr bwMode="auto">
            <a:xfrm>
              <a:off x="288" y="2352"/>
              <a:ext cx="672" cy="24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pt-BR" altLang="pt-BR" sz="1600">
                  <a:solidFill>
                    <a:srgbClr val="000000"/>
                  </a:solidFill>
                </a:rPr>
                <a:t>Laranja</a:t>
              </a:r>
            </a:p>
          </p:txBody>
        </p:sp>
        <p:sp>
          <p:nvSpPr>
            <p:cNvPr id="45067" name="Rectangle 32">
              <a:extLst>
                <a:ext uri="{FF2B5EF4-FFF2-40B4-BE49-F238E27FC236}">
                  <a16:creationId xmlns:a16="http://schemas.microsoft.com/office/drawing/2014/main" id="{E04DE3E3-C70B-46A0-8754-D67866BDB1BF}"/>
                </a:ext>
              </a:extLst>
            </p:cNvPr>
            <p:cNvSpPr>
              <a:spLocks noChangeArrowheads="1"/>
            </p:cNvSpPr>
            <p:nvPr/>
          </p:nvSpPr>
          <p:spPr bwMode="auto">
            <a:xfrm>
              <a:off x="2112" y="2112"/>
              <a:ext cx="1248" cy="240"/>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a:solidFill>
                    <a:srgbClr val="000000"/>
                  </a:solidFill>
                </a:rPr>
                <a:t>0,578 a 0,592</a:t>
              </a:r>
            </a:p>
          </p:txBody>
        </p:sp>
        <p:sp>
          <p:nvSpPr>
            <p:cNvPr id="45068" name="Rectangle 31">
              <a:extLst>
                <a:ext uri="{FF2B5EF4-FFF2-40B4-BE49-F238E27FC236}">
                  <a16:creationId xmlns:a16="http://schemas.microsoft.com/office/drawing/2014/main" id="{8124093A-918B-4539-95C4-7E95F659A22F}"/>
                </a:ext>
              </a:extLst>
            </p:cNvPr>
            <p:cNvSpPr>
              <a:spLocks noChangeArrowheads="1"/>
            </p:cNvSpPr>
            <p:nvPr/>
          </p:nvSpPr>
          <p:spPr bwMode="auto">
            <a:xfrm>
              <a:off x="960" y="2112"/>
              <a:ext cx="1152" cy="240"/>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a:solidFill>
                    <a:srgbClr val="000000"/>
                  </a:solidFill>
                </a:rPr>
                <a:t>578 a 592</a:t>
              </a:r>
            </a:p>
          </p:txBody>
        </p:sp>
        <p:sp>
          <p:nvSpPr>
            <p:cNvPr id="45069" name="Rectangle 30">
              <a:extLst>
                <a:ext uri="{FF2B5EF4-FFF2-40B4-BE49-F238E27FC236}">
                  <a16:creationId xmlns:a16="http://schemas.microsoft.com/office/drawing/2014/main" id="{86E7AE5B-B728-4AC0-987D-893603C7E932}"/>
                </a:ext>
              </a:extLst>
            </p:cNvPr>
            <p:cNvSpPr>
              <a:spLocks noChangeArrowheads="1"/>
            </p:cNvSpPr>
            <p:nvPr/>
          </p:nvSpPr>
          <p:spPr bwMode="auto">
            <a:xfrm>
              <a:off x="288" y="2112"/>
              <a:ext cx="672" cy="240"/>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pt-BR" altLang="pt-BR" sz="1600">
                  <a:solidFill>
                    <a:srgbClr val="000000"/>
                  </a:solidFill>
                </a:rPr>
                <a:t>Amarela</a:t>
              </a:r>
            </a:p>
          </p:txBody>
        </p:sp>
        <p:sp>
          <p:nvSpPr>
            <p:cNvPr id="45070" name="Rectangle 29">
              <a:extLst>
                <a:ext uri="{FF2B5EF4-FFF2-40B4-BE49-F238E27FC236}">
                  <a16:creationId xmlns:a16="http://schemas.microsoft.com/office/drawing/2014/main" id="{2BC00B0F-876C-4DE2-A1A3-654416D9884D}"/>
                </a:ext>
              </a:extLst>
            </p:cNvPr>
            <p:cNvSpPr>
              <a:spLocks noChangeArrowheads="1"/>
            </p:cNvSpPr>
            <p:nvPr/>
          </p:nvSpPr>
          <p:spPr bwMode="auto">
            <a:xfrm>
              <a:off x="2112" y="1872"/>
              <a:ext cx="1248" cy="24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a:solidFill>
                    <a:srgbClr val="000000"/>
                  </a:solidFill>
                </a:rPr>
                <a:t>0,500 a 0,578</a:t>
              </a:r>
            </a:p>
          </p:txBody>
        </p:sp>
        <p:sp>
          <p:nvSpPr>
            <p:cNvPr id="45071" name="Rectangle 28">
              <a:extLst>
                <a:ext uri="{FF2B5EF4-FFF2-40B4-BE49-F238E27FC236}">
                  <a16:creationId xmlns:a16="http://schemas.microsoft.com/office/drawing/2014/main" id="{7F440D79-9872-4A52-8415-A922669A48C1}"/>
                </a:ext>
              </a:extLst>
            </p:cNvPr>
            <p:cNvSpPr>
              <a:spLocks noChangeArrowheads="1"/>
            </p:cNvSpPr>
            <p:nvPr/>
          </p:nvSpPr>
          <p:spPr bwMode="auto">
            <a:xfrm>
              <a:off x="960" y="1872"/>
              <a:ext cx="1152" cy="24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a:solidFill>
                    <a:srgbClr val="000000"/>
                  </a:solidFill>
                </a:rPr>
                <a:t>500 a 578</a:t>
              </a:r>
            </a:p>
          </p:txBody>
        </p:sp>
        <p:sp>
          <p:nvSpPr>
            <p:cNvPr id="45072" name="Rectangle 27">
              <a:extLst>
                <a:ext uri="{FF2B5EF4-FFF2-40B4-BE49-F238E27FC236}">
                  <a16:creationId xmlns:a16="http://schemas.microsoft.com/office/drawing/2014/main" id="{A42E5018-FB06-43EC-A9A9-66B957047F77}"/>
                </a:ext>
              </a:extLst>
            </p:cNvPr>
            <p:cNvSpPr>
              <a:spLocks noChangeArrowheads="1"/>
            </p:cNvSpPr>
            <p:nvPr/>
          </p:nvSpPr>
          <p:spPr bwMode="auto">
            <a:xfrm>
              <a:off x="288" y="1872"/>
              <a:ext cx="672" cy="24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pt-BR" altLang="pt-BR" sz="1600">
                  <a:solidFill>
                    <a:srgbClr val="000000"/>
                  </a:solidFill>
                </a:rPr>
                <a:t>Verde</a:t>
              </a:r>
            </a:p>
          </p:txBody>
        </p:sp>
        <p:sp>
          <p:nvSpPr>
            <p:cNvPr id="45073" name="Rectangle 26">
              <a:extLst>
                <a:ext uri="{FF2B5EF4-FFF2-40B4-BE49-F238E27FC236}">
                  <a16:creationId xmlns:a16="http://schemas.microsoft.com/office/drawing/2014/main" id="{6D1A9A35-BC36-4722-8633-B3101965A6B0}"/>
                </a:ext>
              </a:extLst>
            </p:cNvPr>
            <p:cNvSpPr>
              <a:spLocks noChangeArrowheads="1"/>
            </p:cNvSpPr>
            <p:nvPr/>
          </p:nvSpPr>
          <p:spPr bwMode="auto">
            <a:xfrm>
              <a:off x="2112" y="1651"/>
              <a:ext cx="1248" cy="221"/>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a:solidFill>
                    <a:srgbClr val="000000"/>
                  </a:solidFill>
                </a:rPr>
                <a:t>0,446 a 0,500</a:t>
              </a:r>
            </a:p>
          </p:txBody>
        </p:sp>
        <p:sp>
          <p:nvSpPr>
            <p:cNvPr id="45074" name="Rectangle 25">
              <a:extLst>
                <a:ext uri="{FF2B5EF4-FFF2-40B4-BE49-F238E27FC236}">
                  <a16:creationId xmlns:a16="http://schemas.microsoft.com/office/drawing/2014/main" id="{DF0A2A64-6600-4FCE-8865-84E8CB35E841}"/>
                </a:ext>
              </a:extLst>
            </p:cNvPr>
            <p:cNvSpPr>
              <a:spLocks noChangeArrowheads="1"/>
            </p:cNvSpPr>
            <p:nvPr/>
          </p:nvSpPr>
          <p:spPr bwMode="auto">
            <a:xfrm>
              <a:off x="960" y="1651"/>
              <a:ext cx="1152" cy="221"/>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a:solidFill>
                    <a:srgbClr val="000000"/>
                  </a:solidFill>
                </a:rPr>
                <a:t>446 a 500</a:t>
              </a:r>
            </a:p>
          </p:txBody>
        </p:sp>
        <p:sp>
          <p:nvSpPr>
            <p:cNvPr id="45075" name="Rectangle 24">
              <a:extLst>
                <a:ext uri="{FF2B5EF4-FFF2-40B4-BE49-F238E27FC236}">
                  <a16:creationId xmlns:a16="http://schemas.microsoft.com/office/drawing/2014/main" id="{D443B869-4D44-4E55-A177-9A1B74E6B858}"/>
                </a:ext>
              </a:extLst>
            </p:cNvPr>
            <p:cNvSpPr>
              <a:spLocks noChangeArrowheads="1"/>
            </p:cNvSpPr>
            <p:nvPr/>
          </p:nvSpPr>
          <p:spPr bwMode="auto">
            <a:xfrm>
              <a:off x="288" y="1651"/>
              <a:ext cx="672" cy="221"/>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pt-BR" altLang="pt-BR" sz="1600">
                  <a:solidFill>
                    <a:srgbClr val="000000"/>
                  </a:solidFill>
                </a:rPr>
                <a:t>Azul</a:t>
              </a:r>
            </a:p>
          </p:txBody>
        </p:sp>
        <p:sp>
          <p:nvSpPr>
            <p:cNvPr id="45076" name="Rectangle 23">
              <a:extLst>
                <a:ext uri="{FF2B5EF4-FFF2-40B4-BE49-F238E27FC236}">
                  <a16:creationId xmlns:a16="http://schemas.microsoft.com/office/drawing/2014/main" id="{24E16416-DF4C-4E51-AB65-D1590AE0062C}"/>
                </a:ext>
              </a:extLst>
            </p:cNvPr>
            <p:cNvSpPr>
              <a:spLocks noChangeArrowheads="1"/>
            </p:cNvSpPr>
            <p:nvPr/>
          </p:nvSpPr>
          <p:spPr bwMode="auto">
            <a:xfrm>
              <a:off x="2112" y="1440"/>
              <a:ext cx="1248" cy="211"/>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a:solidFill>
                    <a:srgbClr val="000000"/>
                  </a:solidFill>
                </a:rPr>
                <a:t>0,400 a 0,446</a:t>
              </a:r>
            </a:p>
          </p:txBody>
        </p:sp>
        <p:sp>
          <p:nvSpPr>
            <p:cNvPr id="45077" name="Rectangle 22">
              <a:extLst>
                <a:ext uri="{FF2B5EF4-FFF2-40B4-BE49-F238E27FC236}">
                  <a16:creationId xmlns:a16="http://schemas.microsoft.com/office/drawing/2014/main" id="{32C39EC1-27A2-416F-B270-3D28BA6D3368}"/>
                </a:ext>
              </a:extLst>
            </p:cNvPr>
            <p:cNvSpPr>
              <a:spLocks noChangeArrowheads="1"/>
            </p:cNvSpPr>
            <p:nvPr/>
          </p:nvSpPr>
          <p:spPr bwMode="auto">
            <a:xfrm>
              <a:off x="960" y="1440"/>
              <a:ext cx="1152" cy="211"/>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a:solidFill>
                    <a:srgbClr val="000000"/>
                  </a:solidFill>
                </a:rPr>
                <a:t>400 a 446</a:t>
              </a:r>
            </a:p>
          </p:txBody>
        </p:sp>
        <p:sp>
          <p:nvSpPr>
            <p:cNvPr id="45078" name="Rectangle 21">
              <a:extLst>
                <a:ext uri="{FF2B5EF4-FFF2-40B4-BE49-F238E27FC236}">
                  <a16:creationId xmlns:a16="http://schemas.microsoft.com/office/drawing/2014/main" id="{A6FDCDA7-68E4-472B-B2B1-B8B66A4F1860}"/>
                </a:ext>
              </a:extLst>
            </p:cNvPr>
            <p:cNvSpPr>
              <a:spLocks noChangeArrowheads="1"/>
            </p:cNvSpPr>
            <p:nvPr/>
          </p:nvSpPr>
          <p:spPr bwMode="auto">
            <a:xfrm>
              <a:off x="288" y="1440"/>
              <a:ext cx="672" cy="211"/>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pt-BR" altLang="pt-BR" sz="1600">
                  <a:solidFill>
                    <a:srgbClr val="000000"/>
                  </a:solidFill>
                </a:rPr>
                <a:t>Violeta</a:t>
              </a:r>
            </a:p>
          </p:txBody>
        </p:sp>
        <p:sp>
          <p:nvSpPr>
            <p:cNvPr id="45079" name="Rectangle 20">
              <a:extLst>
                <a:ext uri="{FF2B5EF4-FFF2-40B4-BE49-F238E27FC236}">
                  <a16:creationId xmlns:a16="http://schemas.microsoft.com/office/drawing/2014/main" id="{12AE3826-E2B3-4FDA-8F26-922CD70D192C}"/>
                </a:ext>
              </a:extLst>
            </p:cNvPr>
            <p:cNvSpPr>
              <a:spLocks noChangeArrowheads="1"/>
            </p:cNvSpPr>
            <p:nvPr/>
          </p:nvSpPr>
          <p:spPr bwMode="auto">
            <a:xfrm>
              <a:off x="2112" y="1219"/>
              <a:ext cx="1248" cy="221"/>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pt-BR" altLang="pt-BR" sz="1600" b="1">
                  <a:solidFill>
                    <a:srgbClr val="000000"/>
                  </a:solidFill>
                </a:rPr>
                <a:t>Micrômetro (    m)</a:t>
              </a:r>
            </a:p>
          </p:txBody>
        </p:sp>
        <p:sp>
          <p:nvSpPr>
            <p:cNvPr id="45080" name="Rectangle 19">
              <a:extLst>
                <a:ext uri="{FF2B5EF4-FFF2-40B4-BE49-F238E27FC236}">
                  <a16:creationId xmlns:a16="http://schemas.microsoft.com/office/drawing/2014/main" id="{0B7E698B-6E8D-48DC-B6F9-EBBE592ECDB7}"/>
                </a:ext>
              </a:extLst>
            </p:cNvPr>
            <p:cNvSpPr>
              <a:spLocks noChangeArrowheads="1"/>
            </p:cNvSpPr>
            <p:nvPr/>
          </p:nvSpPr>
          <p:spPr bwMode="auto">
            <a:xfrm>
              <a:off x="960" y="1219"/>
              <a:ext cx="1152" cy="221"/>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pt-BR" altLang="pt-BR" sz="1600" b="1">
                  <a:solidFill>
                    <a:srgbClr val="000000"/>
                  </a:solidFill>
                </a:rPr>
                <a:t>Nanômetro (nm)</a:t>
              </a:r>
            </a:p>
          </p:txBody>
        </p:sp>
        <p:sp>
          <p:nvSpPr>
            <p:cNvPr id="45081" name="Rectangle 18">
              <a:extLst>
                <a:ext uri="{FF2B5EF4-FFF2-40B4-BE49-F238E27FC236}">
                  <a16:creationId xmlns:a16="http://schemas.microsoft.com/office/drawing/2014/main" id="{3680E546-05E3-4D8C-90A8-86A31054A169}"/>
                </a:ext>
              </a:extLst>
            </p:cNvPr>
            <p:cNvSpPr>
              <a:spLocks noChangeArrowheads="1"/>
            </p:cNvSpPr>
            <p:nvPr/>
          </p:nvSpPr>
          <p:spPr bwMode="auto">
            <a:xfrm>
              <a:off x="288" y="1219"/>
              <a:ext cx="672" cy="221"/>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buFont typeface="Wingdings" panose="05000000000000000000" pitchFamily="2" charset="2"/>
                <a:buNone/>
              </a:pPr>
              <a:endParaRPr lang="pt-BR" altLang="pt-BR" sz="1600" b="1">
                <a:solidFill>
                  <a:srgbClr val="000000"/>
                </a:solidFill>
              </a:endParaRPr>
            </a:p>
          </p:txBody>
        </p:sp>
        <p:sp>
          <p:nvSpPr>
            <p:cNvPr id="45082" name="Rectangle 16">
              <a:extLst>
                <a:ext uri="{FF2B5EF4-FFF2-40B4-BE49-F238E27FC236}">
                  <a16:creationId xmlns:a16="http://schemas.microsoft.com/office/drawing/2014/main" id="{A75C9F65-DE45-4090-A9B0-41C25A23DDB1}"/>
                </a:ext>
              </a:extLst>
            </p:cNvPr>
            <p:cNvSpPr>
              <a:spLocks noChangeArrowheads="1"/>
            </p:cNvSpPr>
            <p:nvPr/>
          </p:nvSpPr>
          <p:spPr bwMode="auto">
            <a:xfrm>
              <a:off x="960" y="1008"/>
              <a:ext cx="2400" cy="211"/>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1600" b="1">
                  <a:solidFill>
                    <a:srgbClr val="000000"/>
                  </a:solidFill>
                </a:rPr>
                <a:t>Comprimento de onda</a:t>
              </a:r>
            </a:p>
          </p:txBody>
        </p:sp>
        <p:sp>
          <p:nvSpPr>
            <p:cNvPr id="45083" name="Rectangle 15">
              <a:extLst>
                <a:ext uri="{FF2B5EF4-FFF2-40B4-BE49-F238E27FC236}">
                  <a16:creationId xmlns:a16="http://schemas.microsoft.com/office/drawing/2014/main" id="{3DF2CA55-62B3-4A22-9A10-72BD7A4406BE}"/>
                </a:ext>
              </a:extLst>
            </p:cNvPr>
            <p:cNvSpPr>
              <a:spLocks noChangeArrowheads="1"/>
            </p:cNvSpPr>
            <p:nvPr/>
          </p:nvSpPr>
          <p:spPr bwMode="auto">
            <a:xfrm>
              <a:off x="288" y="1008"/>
              <a:ext cx="672" cy="211"/>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pt-BR" altLang="pt-BR" sz="1600" b="1">
                  <a:solidFill>
                    <a:srgbClr val="000000"/>
                  </a:solidFill>
                </a:rPr>
                <a:t>Cor</a:t>
              </a:r>
            </a:p>
          </p:txBody>
        </p:sp>
        <p:sp>
          <p:nvSpPr>
            <p:cNvPr id="45084" name="Line 39">
              <a:extLst>
                <a:ext uri="{FF2B5EF4-FFF2-40B4-BE49-F238E27FC236}">
                  <a16:creationId xmlns:a16="http://schemas.microsoft.com/office/drawing/2014/main" id="{840EE9B6-7070-4577-9303-F01D243B596F}"/>
                </a:ext>
              </a:extLst>
            </p:cNvPr>
            <p:cNvSpPr>
              <a:spLocks noChangeShapeType="1"/>
            </p:cNvSpPr>
            <p:nvPr/>
          </p:nvSpPr>
          <p:spPr bwMode="auto">
            <a:xfrm>
              <a:off x="288" y="1008"/>
              <a:ext cx="3072" cy="0"/>
            </a:xfrm>
            <a:prstGeom prst="line">
              <a:avLst/>
            </a:prstGeom>
            <a:noFill/>
            <a:ln w="1270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85" name="Line 40">
              <a:extLst>
                <a:ext uri="{FF2B5EF4-FFF2-40B4-BE49-F238E27FC236}">
                  <a16:creationId xmlns:a16="http://schemas.microsoft.com/office/drawing/2014/main" id="{AFAEBF00-748D-45B2-88B7-A1B1AFD668DE}"/>
                </a:ext>
              </a:extLst>
            </p:cNvPr>
            <p:cNvSpPr>
              <a:spLocks noChangeShapeType="1"/>
            </p:cNvSpPr>
            <p:nvPr/>
          </p:nvSpPr>
          <p:spPr bwMode="auto">
            <a:xfrm>
              <a:off x="288" y="1219"/>
              <a:ext cx="307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86" name="Line 41">
              <a:extLst>
                <a:ext uri="{FF2B5EF4-FFF2-40B4-BE49-F238E27FC236}">
                  <a16:creationId xmlns:a16="http://schemas.microsoft.com/office/drawing/2014/main" id="{9E0FA0A9-97D5-4492-B4D5-3184032A8003}"/>
                </a:ext>
              </a:extLst>
            </p:cNvPr>
            <p:cNvSpPr>
              <a:spLocks noChangeShapeType="1"/>
            </p:cNvSpPr>
            <p:nvPr/>
          </p:nvSpPr>
          <p:spPr bwMode="auto">
            <a:xfrm>
              <a:off x="288" y="1440"/>
              <a:ext cx="307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87" name="Line 42">
              <a:extLst>
                <a:ext uri="{FF2B5EF4-FFF2-40B4-BE49-F238E27FC236}">
                  <a16:creationId xmlns:a16="http://schemas.microsoft.com/office/drawing/2014/main" id="{A0E8D907-FBA3-4115-A003-E878854E28FB}"/>
                </a:ext>
              </a:extLst>
            </p:cNvPr>
            <p:cNvSpPr>
              <a:spLocks noChangeShapeType="1"/>
            </p:cNvSpPr>
            <p:nvPr/>
          </p:nvSpPr>
          <p:spPr bwMode="auto">
            <a:xfrm>
              <a:off x="288" y="1651"/>
              <a:ext cx="307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88" name="Line 43">
              <a:extLst>
                <a:ext uri="{FF2B5EF4-FFF2-40B4-BE49-F238E27FC236}">
                  <a16:creationId xmlns:a16="http://schemas.microsoft.com/office/drawing/2014/main" id="{9259FBC4-E906-4466-BF45-182C028096AA}"/>
                </a:ext>
              </a:extLst>
            </p:cNvPr>
            <p:cNvSpPr>
              <a:spLocks noChangeShapeType="1"/>
            </p:cNvSpPr>
            <p:nvPr/>
          </p:nvSpPr>
          <p:spPr bwMode="auto">
            <a:xfrm>
              <a:off x="288" y="1872"/>
              <a:ext cx="307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89" name="Line 44">
              <a:extLst>
                <a:ext uri="{FF2B5EF4-FFF2-40B4-BE49-F238E27FC236}">
                  <a16:creationId xmlns:a16="http://schemas.microsoft.com/office/drawing/2014/main" id="{3AF5828B-87E2-4AEA-AA27-D70C118F7DF4}"/>
                </a:ext>
              </a:extLst>
            </p:cNvPr>
            <p:cNvSpPr>
              <a:spLocks noChangeShapeType="1"/>
            </p:cNvSpPr>
            <p:nvPr/>
          </p:nvSpPr>
          <p:spPr bwMode="auto">
            <a:xfrm>
              <a:off x="288" y="2112"/>
              <a:ext cx="307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90" name="Line 45">
              <a:extLst>
                <a:ext uri="{FF2B5EF4-FFF2-40B4-BE49-F238E27FC236}">
                  <a16:creationId xmlns:a16="http://schemas.microsoft.com/office/drawing/2014/main" id="{96658068-6C0A-40E0-8A67-D6F4EAF88CD5}"/>
                </a:ext>
              </a:extLst>
            </p:cNvPr>
            <p:cNvSpPr>
              <a:spLocks noChangeShapeType="1"/>
            </p:cNvSpPr>
            <p:nvPr/>
          </p:nvSpPr>
          <p:spPr bwMode="auto">
            <a:xfrm>
              <a:off x="288" y="2352"/>
              <a:ext cx="307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91" name="Line 46">
              <a:extLst>
                <a:ext uri="{FF2B5EF4-FFF2-40B4-BE49-F238E27FC236}">
                  <a16:creationId xmlns:a16="http://schemas.microsoft.com/office/drawing/2014/main" id="{B5049331-E060-4BA6-82C0-C08365B041AD}"/>
                </a:ext>
              </a:extLst>
            </p:cNvPr>
            <p:cNvSpPr>
              <a:spLocks noChangeShapeType="1"/>
            </p:cNvSpPr>
            <p:nvPr/>
          </p:nvSpPr>
          <p:spPr bwMode="auto">
            <a:xfrm>
              <a:off x="288" y="2592"/>
              <a:ext cx="307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92" name="Line 47">
              <a:extLst>
                <a:ext uri="{FF2B5EF4-FFF2-40B4-BE49-F238E27FC236}">
                  <a16:creationId xmlns:a16="http://schemas.microsoft.com/office/drawing/2014/main" id="{9D5185B7-887D-4CEE-81EE-F588725128B9}"/>
                </a:ext>
              </a:extLst>
            </p:cNvPr>
            <p:cNvSpPr>
              <a:spLocks noChangeShapeType="1"/>
            </p:cNvSpPr>
            <p:nvPr/>
          </p:nvSpPr>
          <p:spPr bwMode="auto">
            <a:xfrm>
              <a:off x="288" y="2839"/>
              <a:ext cx="3072" cy="0"/>
            </a:xfrm>
            <a:prstGeom prst="line">
              <a:avLst/>
            </a:prstGeom>
            <a:noFill/>
            <a:ln w="1270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93" name="Line 48">
              <a:extLst>
                <a:ext uri="{FF2B5EF4-FFF2-40B4-BE49-F238E27FC236}">
                  <a16:creationId xmlns:a16="http://schemas.microsoft.com/office/drawing/2014/main" id="{ED0A57A5-EBCC-4DBD-9C48-14058464995E}"/>
                </a:ext>
              </a:extLst>
            </p:cNvPr>
            <p:cNvSpPr>
              <a:spLocks noChangeShapeType="1"/>
            </p:cNvSpPr>
            <p:nvPr/>
          </p:nvSpPr>
          <p:spPr bwMode="auto">
            <a:xfrm>
              <a:off x="288" y="1008"/>
              <a:ext cx="0" cy="1831"/>
            </a:xfrm>
            <a:prstGeom prst="line">
              <a:avLst/>
            </a:prstGeom>
            <a:noFill/>
            <a:ln w="1270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94" name="Line 49">
              <a:extLst>
                <a:ext uri="{FF2B5EF4-FFF2-40B4-BE49-F238E27FC236}">
                  <a16:creationId xmlns:a16="http://schemas.microsoft.com/office/drawing/2014/main" id="{26056D53-C2BC-4FE2-83B4-49FED0A7B33E}"/>
                </a:ext>
              </a:extLst>
            </p:cNvPr>
            <p:cNvSpPr>
              <a:spLocks noChangeShapeType="1"/>
            </p:cNvSpPr>
            <p:nvPr/>
          </p:nvSpPr>
          <p:spPr bwMode="auto">
            <a:xfrm>
              <a:off x="960" y="1008"/>
              <a:ext cx="0" cy="18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95" name="Line 51">
              <a:extLst>
                <a:ext uri="{FF2B5EF4-FFF2-40B4-BE49-F238E27FC236}">
                  <a16:creationId xmlns:a16="http://schemas.microsoft.com/office/drawing/2014/main" id="{55EA7A32-003D-417A-BC8A-BAFE44A142F4}"/>
                </a:ext>
              </a:extLst>
            </p:cNvPr>
            <p:cNvSpPr>
              <a:spLocks noChangeShapeType="1"/>
            </p:cNvSpPr>
            <p:nvPr/>
          </p:nvSpPr>
          <p:spPr bwMode="auto">
            <a:xfrm>
              <a:off x="3360" y="1008"/>
              <a:ext cx="0" cy="1831"/>
            </a:xfrm>
            <a:prstGeom prst="line">
              <a:avLst/>
            </a:prstGeom>
            <a:noFill/>
            <a:ln w="1270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96" name="Line 55">
              <a:extLst>
                <a:ext uri="{FF2B5EF4-FFF2-40B4-BE49-F238E27FC236}">
                  <a16:creationId xmlns:a16="http://schemas.microsoft.com/office/drawing/2014/main" id="{D33DE4AF-86EF-45B8-94D7-7EBD59F9856E}"/>
                </a:ext>
              </a:extLst>
            </p:cNvPr>
            <p:cNvSpPr>
              <a:spLocks noChangeShapeType="1"/>
            </p:cNvSpPr>
            <p:nvPr/>
          </p:nvSpPr>
          <p:spPr bwMode="auto">
            <a:xfrm>
              <a:off x="2112" y="1219"/>
              <a:ext cx="0" cy="16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97" name="AutoShape 137">
              <a:extLst>
                <a:ext uri="{FF2B5EF4-FFF2-40B4-BE49-F238E27FC236}">
                  <a16:creationId xmlns:a16="http://schemas.microsoft.com/office/drawing/2014/main" id="{24FDDEC8-8870-4F11-AD5E-C539E52F70AC}"/>
                </a:ext>
              </a:extLst>
            </p:cNvPr>
            <p:cNvSpPr>
              <a:spLocks noChangeAspect="1" noChangeArrowheads="1" noTextEdit="1"/>
            </p:cNvSpPr>
            <p:nvPr/>
          </p:nvSpPr>
          <p:spPr bwMode="auto">
            <a:xfrm>
              <a:off x="2945" y="1272"/>
              <a:ext cx="15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45098" name="Rectangle 139">
              <a:extLst>
                <a:ext uri="{FF2B5EF4-FFF2-40B4-BE49-F238E27FC236}">
                  <a16:creationId xmlns:a16="http://schemas.microsoft.com/office/drawing/2014/main" id="{310C7710-949F-4036-8F3C-0047DE4C5C3E}"/>
                </a:ext>
              </a:extLst>
            </p:cNvPr>
            <p:cNvSpPr>
              <a:spLocks noChangeArrowheads="1"/>
            </p:cNvSpPr>
            <p:nvPr/>
          </p:nvSpPr>
          <p:spPr bwMode="auto">
            <a:xfrm>
              <a:off x="2970" y="1221"/>
              <a:ext cx="8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900" i="1">
                  <a:solidFill>
                    <a:srgbClr val="000000"/>
                  </a:solidFill>
                  <a:latin typeface="Symbol" panose="05050102010706020507" pitchFamily="18" charset="2"/>
                </a:rPr>
                <a:t>m</a:t>
              </a:r>
              <a:endParaRPr lang="pt-BR" altLang="pt-BR" sz="1800">
                <a:latin typeface="Tahoma" panose="020B060403050404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0076"/>
                                        </p:tgtEl>
                                        <p:attrNameLst>
                                          <p:attrName>style.visibility</p:attrName>
                                        </p:attrNameLst>
                                      </p:cBhvr>
                                      <p:to>
                                        <p:strVal val="visible"/>
                                      </p:to>
                                    </p:set>
                                    <p:anim calcmode="lin" valueType="num">
                                      <p:cBhvr>
                                        <p:cTn id="7" dur="500" fill="hold"/>
                                        <p:tgtEl>
                                          <p:spTgt spid="40076"/>
                                        </p:tgtEl>
                                        <p:attrNameLst>
                                          <p:attrName>ppt_w</p:attrName>
                                        </p:attrNameLst>
                                      </p:cBhvr>
                                      <p:tavLst>
                                        <p:tav tm="0">
                                          <p:val>
                                            <p:strVal val="#ppt_w+.3"/>
                                          </p:val>
                                        </p:tav>
                                        <p:tav tm="100000">
                                          <p:val>
                                            <p:strVal val="#ppt_w"/>
                                          </p:val>
                                        </p:tav>
                                      </p:tavLst>
                                    </p:anim>
                                    <p:anim calcmode="lin" valueType="num">
                                      <p:cBhvr>
                                        <p:cTn id="8" dur="500" fill="hold"/>
                                        <p:tgtEl>
                                          <p:spTgt spid="40076"/>
                                        </p:tgtEl>
                                        <p:attrNameLst>
                                          <p:attrName>ppt_h</p:attrName>
                                        </p:attrNameLst>
                                      </p:cBhvr>
                                      <p:tavLst>
                                        <p:tav tm="0">
                                          <p:val>
                                            <p:strVal val="#ppt_h"/>
                                          </p:val>
                                        </p:tav>
                                        <p:tav tm="100000">
                                          <p:val>
                                            <p:strVal val="#ppt_h"/>
                                          </p:val>
                                        </p:tav>
                                      </p:tavLst>
                                    </p:anim>
                                    <p:animEffect transition="in" filter="fade">
                                      <p:cBhvr>
                                        <p:cTn id="9" dur="500"/>
                                        <p:tgtEl>
                                          <p:spTgt spid="4007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39949"/>
                                        </p:tgtEl>
                                        <p:attrNameLst>
                                          <p:attrName>style.visibility</p:attrName>
                                        </p:attrNameLst>
                                      </p:cBhvr>
                                      <p:to>
                                        <p:strVal val="visible"/>
                                      </p:to>
                                    </p:set>
                                    <p:anim calcmode="lin" valueType="num">
                                      <p:cBhvr>
                                        <p:cTn id="14" dur="1000" fill="hold"/>
                                        <p:tgtEl>
                                          <p:spTgt spid="39949"/>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39949"/>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39949"/>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399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90C6A390-96DF-4CF7-ADF5-BA1BA8430E72}"/>
              </a:ext>
            </a:extLst>
          </p:cNvPr>
          <p:cNvSpPr txBox="1">
            <a:spLocks noChangeArrowheads="1"/>
          </p:cNvSpPr>
          <p:nvPr/>
        </p:nvSpPr>
        <p:spPr bwMode="auto">
          <a:xfrm>
            <a:off x="3244850" y="4057650"/>
            <a:ext cx="2546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3600" u="sng"/>
              <a:t>Microondas</a:t>
            </a:r>
            <a:endParaRPr lang="pt-PT" altLang="pt-BR" sz="3600" u="sng"/>
          </a:p>
        </p:txBody>
      </p:sp>
      <p:sp>
        <p:nvSpPr>
          <p:cNvPr id="46083" name="Text Box 44">
            <a:extLst>
              <a:ext uri="{FF2B5EF4-FFF2-40B4-BE49-F238E27FC236}">
                <a16:creationId xmlns:a16="http://schemas.microsoft.com/office/drawing/2014/main" id="{011298CB-D9DC-46D8-AF7A-D5FC4E9B496A}"/>
              </a:ext>
            </a:extLst>
          </p:cNvPr>
          <p:cNvSpPr txBox="1">
            <a:spLocks noChangeArrowheads="1"/>
          </p:cNvSpPr>
          <p:nvPr/>
        </p:nvSpPr>
        <p:spPr bwMode="auto">
          <a:xfrm>
            <a:off x="1752600" y="-11113"/>
            <a:ext cx="589915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3600" u="sng"/>
              <a:t>Radiação Infravermelha (IV)</a:t>
            </a:r>
            <a:endParaRPr lang="pt-PT" altLang="pt-BR" sz="3600" u="sng"/>
          </a:p>
        </p:txBody>
      </p:sp>
      <p:sp>
        <p:nvSpPr>
          <p:cNvPr id="43053" name="Text Box 45">
            <a:extLst>
              <a:ext uri="{FF2B5EF4-FFF2-40B4-BE49-F238E27FC236}">
                <a16:creationId xmlns:a16="http://schemas.microsoft.com/office/drawing/2014/main" id="{50070F12-5DE6-4D0A-9D3B-E069759A628E}"/>
              </a:ext>
            </a:extLst>
          </p:cNvPr>
          <p:cNvSpPr txBox="1">
            <a:spLocks noChangeArrowheads="1"/>
          </p:cNvSpPr>
          <p:nvPr/>
        </p:nvSpPr>
        <p:spPr bwMode="auto">
          <a:xfrm>
            <a:off x="304800" y="685800"/>
            <a:ext cx="8534400" cy="1616075"/>
          </a:xfrm>
          <a:prstGeom prst="rect">
            <a:avLst/>
          </a:prstGeom>
          <a:solidFill>
            <a:srgbClr val="33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2000">
                <a:solidFill>
                  <a:srgbClr val="000000"/>
                </a:solidFill>
              </a:rPr>
              <a:t>Conjunto de radiações eletromagnéticas cujos comprimentos de onda variam de </a:t>
            </a:r>
            <a:r>
              <a:rPr lang="pt-BR" altLang="pt-BR" sz="2000" b="1">
                <a:solidFill>
                  <a:srgbClr val="FF0000"/>
                </a:solidFill>
              </a:rPr>
              <a:t>0,7 a 1.000 micrômetros</a:t>
            </a:r>
            <a:r>
              <a:rPr lang="pt-BR" altLang="pt-BR" sz="2000">
                <a:solidFill>
                  <a:srgbClr val="000000"/>
                </a:solidFill>
              </a:rPr>
              <a:t>. Situam-se no espectro eletromagnético entre a luz vermelha e as microondas; às vezes recebem a denominação de radiação térmica. Esta radiação é dividida em três faixas:</a:t>
            </a:r>
          </a:p>
        </p:txBody>
      </p:sp>
      <p:graphicFrame>
        <p:nvGraphicFramePr>
          <p:cNvPr id="43104" name="Group 96">
            <a:extLst>
              <a:ext uri="{FF2B5EF4-FFF2-40B4-BE49-F238E27FC236}">
                <a16:creationId xmlns:a16="http://schemas.microsoft.com/office/drawing/2014/main" id="{FEBF4987-0CCD-48F4-A664-BE73CA6A9EAF}"/>
              </a:ext>
            </a:extLst>
          </p:cNvPr>
          <p:cNvGraphicFramePr>
            <a:graphicFrameLocks noGrp="1"/>
          </p:cNvGraphicFramePr>
          <p:nvPr>
            <p:ph/>
          </p:nvPr>
        </p:nvGraphicFramePr>
        <p:xfrm>
          <a:off x="2114550" y="2873375"/>
          <a:ext cx="4724400" cy="1112839"/>
        </p:xfrm>
        <a:graphic>
          <a:graphicData uri="http://schemas.openxmlformats.org/drawingml/2006/table">
            <a:tbl>
              <a:tblPr/>
              <a:tblGrid>
                <a:gridCol w="1676400">
                  <a:extLst>
                    <a:ext uri="{9D8B030D-6E8A-4147-A177-3AD203B41FA5}">
                      <a16:colId xmlns:a16="http://schemas.microsoft.com/office/drawing/2014/main" val="783466194"/>
                    </a:ext>
                  </a:extLst>
                </a:gridCol>
                <a:gridCol w="3048000">
                  <a:extLst>
                    <a:ext uri="{9D8B030D-6E8A-4147-A177-3AD203B41FA5}">
                      <a16:colId xmlns:a16="http://schemas.microsoft.com/office/drawing/2014/main" val="1371569050"/>
                    </a:ext>
                  </a:extLst>
                </a:gridCol>
              </a:tblGrid>
              <a:tr h="365865">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pt-BR" altLang="pt-BR" sz="1800" b="1" i="0" u="none" strike="noStrike" cap="none" normalizeH="0" baseline="0">
                          <a:ln>
                            <a:noFill/>
                          </a:ln>
                          <a:solidFill>
                            <a:srgbClr val="000000"/>
                          </a:solidFill>
                          <a:effectLst/>
                          <a:latin typeface="Arial" panose="020B0604020202020204" pitchFamily="34" charset="0"/>
                        </a:rPr>
                        <a:t>IV próximo</a:t>
                      </a: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pt-BR" altLang="pt-BR" sz="1800" b="1" i="0" u="none" strike="noStrike" cap="none" normalizeH="0" baseline="0">
                          <a:ln>
                            <a:noFill/>
                          </a:ln>
                          <a:solidFill>
                            <a:srgbClr val="000000"/>
                          </a:solidFill>
                          <a:effectLst/>
                          <a:latin typeface="Arial" panose="020B0604020202020204" pitchFamily="34" charset="0"/>
                        </a:rPr>
                        <a:t>0,7 a 1,1 micrômetros</a:t>
                      </a: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3110631357"/>
                  </a:ext>
                </a:extLst>
              </a:tr>
              <a:tr h="365865">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pt-BR" altLang="pt-BR" sz="1800" b="1" i="0" u="none" strike="noStrike" cap="none" normalizeH="0" baseline="0">
                          <a:ln>
                            <a:noFill/>
                          </a:ln>
                          <a:solidFill>
                            <a:srgbClr val="000000"/>
                          </a:solidFill>
                          <a:effectLst/>
                          <a:latin typeface="Arial" panose="020B0604020202020204" pitchFamily="34" charset="0"/>
                        </a:rPr>
                        <a:t>IV médio</a:t>
                      </a: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pt-BR" altLang="pt-BR" sz="1800" b="1" i="0" u="none" strike="noStrike" cap="none" normalizeH="0" baseline="0">
                          <a:ln>
                            <a:noFill/>
                          </a:ln>
                          <a:solidFill>
                            <a:srgbClr val="000000"/>
                          </a:solidFill>
                          <a:effectLst/>
                          <a:latin typeface="Arial" panose="020B0604020202020204" pitchFamily="34" charset="0"/>
                        </a:rPr>
                        <a:t>1,1 a 3,0 micrômetros</a:t>
                      </a: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275503297"/>
                  </a:ext>
                </a:extLst>
              </a:tr>
              <a:tr h="381109">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pt-BR" altLang="pt-BR" sz="1800" b="1" i="0" u="none" strike="noStrike" cap="none" normalizeH="0" baseline="0">
                          <a:ln>
                            <a:noFill/>
                          </a:ln>
                          <a:solidFill>
                            <a:srgbClr val="000000"/>
                          </a:solidFill>
                          <a:effectLst/>
                          <a:latin typeface="Arial" panose="020B0604020202020204" pitchFamily="34" charset="0"/>
                        </a:rPr>
                        <a:t>IV distante</a:t>
                      </a: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pt-BR" altLang="pt-BR" sz="1800" b="1" i="0" u="none" strike="noStrike" cap="none" normalizeH="0" baseline="0">
                          <a:ln>
                            <a:noFill/>
                          </a:ln>
                          <a:solidFill>
                            <a:srgbClr val="000000"/>
                          </a:solidFill>
                          <a:effectLst/>
                          <a:latin typeface="Arial" panose="020B0604020202020204" pitchFamily="34" charset="0"/>
                        </a:rPr>
                        <a:t>3,0 a 1.000 micrômetros</a:t>
                      </a: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511712888"/>
                  </a:ext>
                </a:extLst>
              </a:tr>
            </a:tbl>
          </a:graphicData>
        </a:graphic>
      </p:graphicFrame>
      <p:sp>
        <p:nvSpPr>
          <p:cNvPr id="43102" name="AutoShape 94">
            <a:extLst>
              <a:ext uri="{FF2B5EF4-FFF2-40B4-BE49-F238E27FC236}">
                <a16:creationId xmlns:a16="http://schemas.microsoft.com/office/drawing/2014/main" id="{486AA011-7502-4FCC-88F4-EF10A549B31D}"/>
              </a:ext>
            </a:extLst>
          </p:cNvPr>
          <p:cNvSpPr>
            <a:spLocks noChangeArrowheads="1"/>
          </p:cNvSpPr>
          <p:nvPr/>
        </p:nvSpPr>
        <p:spPr bwMode="auto">
          <a:xfrm>
            <a:off x="4305300" y="2438400"/>
            <a:ext cx="304800" cy="3048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43103" name="Text Box 95">
            <a:extLst>
              <a:ext uri="{FF2B5EF4-FFF2-40B4-BE49-F238E27FC236}">
                <a16:creationId xmlns:a16="http://schemas.microsoft.com/office/drawing/2014/main" id="{02D1C5E4-2D7D-4B8D-B03D-21665117C97D}"/>
              </a:ext>
            </a:extLst>
          </p:cNvPr>
          <p:cNvSpPr txBox="1">
            <a:spLocks noChangeArrowheads="1"/>
          </p:cNvSpPr>
          <p:nvPr/>
        </p:nvSpPr>
        <p:spPr bwMode="auto">
          <a:xfrm>
            <a:off x="323850" y="4876800"/>
            <a:ext cx="8534400" cy="1311275"/>
          </a:xfrm>
          <a:prstGeom prst="rect">
            <a:avLst/>
          </a:prstGeom>
          <a:solidFill>
            <a:srgbClr val="33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2000">
                <a:solidFill>
                  <a:srgbClr val="000000"/>
                </a:solidFill>
              </a:rPr>
              <a:t>Radiações eletromagnéticas que se estendem pela região do espectro de </a:t>
            </a:r>
            <a:r>
              <a:rPr lang="pt-BR" altLang="pt-BR" sz="2000" b="1">
                <a:solidFill>
                  <a:srgbClr val="FF0000"/>
                </a:solidFill>
              </a:rPr>
              <a:t>1.000 micrômetros até cerca de 1 x 10</a:t>
            </a:r>
            <a:r>
              <a:rPr lang="pt-BR" altLang="pt-BR" sz="2000" b="1" baseline="30000">
                <a:solidFill>
                  <a:srgbClr val="FF0000"/>
                </a:solidFill>
              </a:rPr>
              <a:t>-6</a:t>
            </a:r>
            <a:r>
              <a:rPr lang="pt-BR" altLang="pt-BR" sz="2000" b="1">
                <a:solidFill>
                  <a:srgbClr val="FF0000"/>
                </a:solidFill>
              </a:rPr>
              <a:t> micrômetros</a:t>
            </a:r>
            <a:r>
              <a:rPr lang="pt-BR" altLang="pt-BR" sz="2000">
                <a:solidFill>
                  <a:srgbClr val="000000"/>
                </a:solidFill>
              </a:rPr>
              <a:t> </a:t>
            </a:r>
            <a:r>
              <a:rPr lang="pt-BR" altLang="pt-BR" sz="2000" b="1">
                <a:solidFill>
                  <a:srgbClr val="FF0000"/>
                </a:solidFill>
              </a:rPr>
              <a:t>(1 m)</a:t>
            </a:r>
            <a:r>
              <a:rPr lang="pt-BR" altLang="pt-BR" sz="2000">
                <a:solidFill>
                  <a:srgbClr val="000000"/>
                </a:solidFill>
              </a:rPr>
              <a:t>. São comumente referenciadas em Hertz e seus múltiplos, estando, neste caso, compreendidas entre </a:t>
            </a:r>
            <a:r>
              <a:rPr lang="pt-BR" altLang="pt-BR" sz="2000" b="1">
                <a:solidFill>
                  <a:srgbClr val="FF0000"/>
                </a:solidFill>
              </a:rPr>
              <a:t>300 GHz a 300 MHz</a:t>
            </a:r>
            <a:r>
              <a:rPr lang="pt-BR" altLang="pt-BR" sz="2000">
                <a:solidFill>
                  <a:srgbClr val="0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3053"/>
                                        </p:tgtEl>
                                        <p:attrNameLst>
                                          <p:attrName>style.visibility</p:attrName>
                                        </p:attrNameLst>
                                      </p:cBhvr>
                                      <p:to>
                                        <p:strVal val="visible"/>
                                      </p:to>
                                    </p:set>
                                    <p:anim calcmode="lin" valueType="num">
                                      <p:cBhvr>
                                        <p:cTn id="7" dur="500" fill="hold"/>
                                        <p:tgtEl>
                                          <p:spTgt spid="43053"/>
                                        </p:tgtEl>
                                        <p:attrNameLst>
                                          <p:attrName>ppt_w</p:attrName>
                                        </p:attrNameLst>
                                      </p:cBhvr>
                                      <p:tavLst>
                                        <p:tav tm="0">
                                          <p:val>
                                            <p:fltVal val="0"/>
                                          </p:val>
                                        </p:tav>
                                        <p:tav tm="100000">
                                          <p:val>
                                            <p:strVal val="#ppt_w"/>
                                          </p:val>
                                        </p:tav>
                                      </p:tavLst>
                                    </p:anim>
                                    <p:anim calcmode="lin" valueType="num">
                                      <p:cBhvr>
                                        <p:cTn id="8" dur="500" fill="hold"/>
                                        <p:tgtEl>
                                          <p:spTgt spid="43053"/>
                                        </p:tgtEl>
                                        <p:attrNameLst>
                                          <p:attrName>ppt_h</p:attrName>
                                        </p:attrNameLst>
                                      </p:cBhvr>
                                      <p:tavLst>
                                        <p:tav tm="0">
                                          <p:val>
                                            <p:fltVal val="0"/>
                                          </p:val>
                                        </p:tav>
                                        <p:tav tm="100000">
                                          <p:val>
                                            <p:strVal val="#ppt_h"/>
                                          </p:val>
                                        </p:tav>
                                      </p:tavLst>
                                    </p:anim>
                                    <p:anim calcmode="lin" valueType="num">
                                      <p:cBhvr>
                                        <p:cTn id="9" dur="500" fill="hold"/>
                                        <p:tgtEl>
                                          <p:spTgt spid="43053"/>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430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43102"/>
                                        </p:tgtEl>
                                        <p:attrNameLst>
                                          <p:attrName>style.visibility</p:attrName>
                                        </p:attrNameLst>
                                      </p:cBhvr>
                                      <p:to>
                                        <p:strVal val="visible"/>
                                      </p:to>
                                    </p:set>
                                    <p:animEffect transition="in" filter="box(in)">
                                      <p:cBhvr>
                                        <p:cTn id="15" dur="500"/>
                                        <p:tgtEl>
                                          <p:spTgt spid="4310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nodeType="clickEffect">
                                  <p:stCondLst>
                                    <p:cond delay="0"/>
                                  </p:stCondLst>
                                  <p:childTnLst>
                                    <p:set>
                                      <p:cBhvr>
                                        <p:cTn id="19" dur="1" fill="hold">
                                          <p:stCondLst>
                                            <p:cond delay="0"/>
                                          </p:stCondLst>
                                        </p:cTn>
                                        <p:tgtEl>
                                          <p:spTgt spid="43104"/>
                                        </p:tgtEl>
                                        <p:attrNameLst>
                                          <p:attrName>style.visibility</p:attrName>
                                        </p:attrNameLst>
                                      </p:cBhvr>
                                      <p:to>
                                        <p:strVal val="visible"/>
                                      </p:to>
                                    </p:set>
                                    <p:animEffect transition="in" filter="wipe(down)">
                                      <p:cBhvr>
                                        <p:cTn id="20" dur="290">
                                          <p:stCondLst>
                                            <p:cond delay="0"/>
                                          </p:stCondLst>
                                        </p:cTn>
                                        <p:tgtEl>
                                          <p:spTgt spid="43104"/>
                                        </p:tgtEl>
                                      </p:cBhvr>
                                    </p:animEffect>
                                    <p:anim calcmode="lin" valueType="num">
                                      <p:cBhvr>
                                        <p:cTn id="21" dur="911" tmFilter="0,0; 0.14,0.36; 0.43,0.73; 0.71,0.91; 1.0,1.0">
                                          <p:stCondLst>
                                            <p:cond delay="0"/>
                                          </p:stCondLst>
                                        </p:cTn>
                                        <p:tgtEl>
                                          <p:spTgt spid="43104"/>
                                        </p:tgtEl>
                                        <p:attrNameLst>
                                          <p:attrName>ppt_x</p:attrName>
                                        </p:attrNameLst>
                                      </p:cBhvr>
                                      <p:tavLst>
                                        <p:tav tm="0">
                                          <p:val>
                                            <p:strVal val="#ppt_x-0.25"/>
                                          </p:val>
                                        </p:tav>
                                        <p:tav tm="100000">
                                          <p:val>
                                            <p:strVal val="#ppt_x"/>
                                          </p:val>
                                        </p:tav>
                                      </p:tavLst>
                                    </p:anim>
                                    <p:anim calcmode="lin" valueType="num">
                                      <p:cBhvr>
                                        <p:cTn id="22" dur="332" tmFilter="0.0,0.0; 0.25,0.07; 0.50,0.2; 0.75,0.467; 1.0,1.0">
                                          <p:stCondLst>
                                            <p:cond delay="0"/>
                                          </p:stCondLst>
                                        </p:cTn>
                                        <p:tgtEl>
                                          <p:spTgt spid="43104"/>
                                        </p:tgtEl>
                                        <p:attrNameLst>
                                          <p:attrName>ppt_y</p:attrName>
                                        </p:attrNameLst>
                                      </p:cBhvr>
                                      <p:tavLst>
                                        <p:tav tm="0" fmla="#ppt_y-sin(pi*$)/3">
                                          <p:val>
                                            <p:fltVal val="0.5"/>
                                          </p:val>
                                        </p:tav>
                                        <p:tav tm="100000">
                                          <p:val>
                                            <p:fltVal val="1"/>
                                          </p:val>
                                        </p:tav>
                                      </p:tavLst>
                                    </p:anim>
                                    <p:anim calcmode="lin" valueType="num">
                                      <p:cBhvr>
                                        <p:cTn id="23" dur="332" tmFilter="0, 0; 0.125,0.2665; 0.25,0.4; 0.375,0.465; 0.5,0.5;  0.625,0.535; 0.75,0.6; 0.875,0.7335; 1,1">
                                          <p:stCondLst>
                                            <p:cond delay="332"/>
                                          </p:stCondLst>
                                        </p:cTn>
                                        <p:tgtEl>
                                          <p:spTgt spid="43104"/>
                                        </p:tgtEl>
                                        <p:attrNameLst>
                                          <p:attrName>ppt_y</p:attrName>
                                        </p:attrNameLst>
                                      </p:cBhvr>
                                      <p:tavLst>
                                        <p:tav tm="0" fmla="#ppt_y-sin(pi*$)/9">
                                          <p:val>
                                            <p:fltVal val="0"/>
                                          </p:val>
                                        </p:tav>
                                        <p:tav tm="100000">
                                          <p:val>
                                            <p:fltVal val="1"/>
                                          </p:val>
                                        </p:tav>
                                      </p:tavLst>
                                    </p:anim>
                                    <p:anim calcmode="lin" valueType="num">
                                      <p:cBhvr>
                                        <p:cTn id="24" dur="166" tmFilter="0, 0; 0.125,0.2665; 0.25,0.4; 0.375,0.465; 0.5,0.5;  0.625,0.535; 0.75,0.6; 0.875,0.7335; 1,1">
                                          <p:stCondLst>
                                            <p:cond delay="662"/>
                                          </p:stCondLst>
                                        </p:cTn>
                                        <p:tgtEl>
                                          <p:spTgt spid="43104"/>
                                        </p:tgtEl>
                                        <p:attrNameLst>
                                          <p:attrName>ppt_y</p:attrName>
                                        </p:attrNameLst>
                                      </p:cBhvr>
                                      <p:tavLst>
                                        <p:tav tm="0" fmla="#ppt_y-sin(pi*$)/27">
                                          <p:val>
                                            <p:fltVal val="0"/>
                                          </p:val>
                                        </p:tav>
                                        <p:tav tm="100000">
                                          <p:val>
                                            <p:fltVal val="1"/>
                                          </p:val>
                                        </p:tav>
                                      </p:tavLst>
                                    </p:anim>
                                    <p:anim calcmode="lin" valueType="num">
                                      <p:cBhvr>
                                        <p:cTn id="25" dur="82" tmFilter="0, 0; 0.125,0.2665; 0.25,0.4; 0.375,0.465; 0.5,0.5;  0.625,0.535; 0.75,0.6; 0.875,0.7335; 1,1">
                                          <p:stCondLst>
                                            <p:cond delay="828"/>
                                          </p:stCondLst>
                                        </p:cTn>
                                        <p:tgtEl>
                                          <p:spTgt spid="43104"/>
                                        </p:tgtEl>
                                        <p:attrNameLst>
                                          <p:attrName>ppt_y</p:attrName>
                                        </p:attrNameLst>
                                      </p:cBhvr>
                                      <p:tavLst>
                                        <p:tav tm="0" fmla="#ppt_y-sin(pi*$)/81">
                                          <p:val>
                                            <p:fltVal val="0"/>
                                          </p:val>
                                        </p:tav>
                                        <p:tav tm="100000">
                                          <p:val>
                                            <p:fltVal val="1"/>
                                          </p:val>
                                        </p:tav>
                                      </p:tavLst>
                                    </p:anim>
                                    <p:animScale>
                                      <p:cBhvr>
                                        <p:cTn id="26" dur="13">
                                          <p:stCondLst>
                                            <p:cond delay="325"/>
                                          </p:stCondLst>
                                        </p:cTn>
                                        <p:tgtEl>
                                          <p:spTgt spid="43104"/>
                                        </p:tgtEl>
                                      </p:cBhvr>
                                      <p:to x="100000" y="60000"/>
                                    </p:animScale>
                                    <p:animScale>
                                      <p:cBhvr>
                                        <p:cTn id="27" dur="83" decel="50000">
                                          <p:stCondLst>
                                            <p:cond delay="338"/>
                                          </p:stCondLst>
                                        </p:cTn>
                                        <p:tgtEl>
                                          <p:spTgt spid="43104"/>
                                        </p:tgtEl>
                                      </p:cBhvr>
                                      <p:to x="100000" y="100000"/>
                                    </p:animScale>
                                    <p:animScale>
                                      <p:cBhvr>
                                        <p:cTn id="28" dur="13">
                                          <p:stCondLst>
                                            <p:cond delay="656"/>
                                          </p:stCondLst>
                                        </p:cTn>
                                        <p:tgtEl>
                                          <p:spTgt spid="43104"/>
                                        </p:tgtEl>
                                      </p:cBhvr>
                                      <p:to x="100000" y="80000"/>
                                    </p:animScale>
                                    <p:animScale>
                                      <p:cBhvr>
                                        <p:cTn id="29" dur="83" decel="50000">
                                          <p:stCondLst>
                                            <p:cond delay="669"/>
                                          </p:stCondLst>
                                        </p:cTn>
                                        <p:tgtEl>
                                          <p:spTgt spid="43104"/>
                                        </p:tgtEl>
                                      </p:cBhvr>
                                      <p:to x="100000" y="100000"/>
                                    </p:animScale>
                                    <p:animScale>
                                      <p:cBhvr>
                                        <p:cTn id="30" dur="13">
                                          <p:stCondLst>
                                            <p:cond delay="821"/>
                                          </p:stCondLst>
                                        </p:cTn>
                                        <p:tgtEl>
                                          <p:spTgt spid="43104"/>
                                        </p:tgtEl>
                                      </p:cBhvr>
                                      <p:to x="100000" y="90000"/>
                                    </p:animScale>
                                    <p:animScale>
                                      <p:cBhvr>
                                        <p:cTn id="31" dur="83" decel="50000">
                                          <p:stCondLst>
                                            <p:cond delay="834"/>
                                          </p:stCondLst>
                                        </p:cTn>
                                        <p:tgtEl>
                                          <p:spTgt spid="43104"/>
                                        </p:tgtEl>
                                      </p:cBhvr>
                                      <p:to x="100000" y="100000"/>
                                    </p:animScale>
                                    <p:animScale>
                                      <p:cBhvr>
                                        <p:cTn id="32" dur="13">
                                          <p:stCondLst>
                                            <p:cond delay="904"/>
                                          </p:stCondLst>
                                        </p:cTn>
                                        <p:tgtEl>
                                          <p:spTgt spid="43104"/>
                                        </p:tgtEl>
                                      </p:cBhvr>
                                      <p:to x="100000" y="95000"/>
                                    </p:animScale>
                                    <p:animScale>
                                      <p:cBhvr>
                                        <p:cTn id="33" dur="83" decel="50000">
                                          <p:stCondLst>
                                            <p:cond delay="917"/>
                                          </p:stCondLst>
                                        </p:cTn>
                                        <p:tgtEl>
                                          <p:spTgt spid="43104"/>
                                        </p:tgtEl>
                                      </p:cBhvr>
                                      <p:to x="100000" y="100000"/>
                                    </p:animScale>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43010"/>
                                        </p:tgtEl>
                                        <p:attrNameLst>
                                          <p:attrName>style.visibility</p:attrName>
                                        </p:attrNameLst>
                                      </p:cBhvr>
                                      <p:to>
                                        <p:strVal val="visible"/>
                                      </p:to>
                                    </p:set>
                                    <p:animEffect transition="in" filter="box(in)">
                                      <p:cBhvr>
                                        <p:cTn id="38" dur="500"/>
                                        <p:tgtEl>
                                          <p:spTgt spid="4301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3103"/>
                                        </p:tgtEl>
                                        <p:attrNameLst>
                                          <p:attrName>style.visibility</p:attrName>
                                        </p:attrNameLst>
                                      </p:cBhvr>
                                      <p:to>
                                        <p:strVal val="visible"/>
                                      </p:to>
                                    </p:set>
                                    <p:animEffect transition="in" filter="wipe(down)">
                                      <p:cBhvr>
                                        <p:cTn id="43" dur="290">
                                          <p:stCondLst>
                                            <p:cond delay="0"/>
                                          </p:stCondLst>
                                        </p:cTn>
                                        <p:tgtEl>
                                          <p:spTgt spid="43103"/>
                                        </p:tgtEl>
                                      </p:cBhvr>
                                    </p:animEffect>
                                    <p:anim calcmode="lin" valueType="num">
                                      <p:cBhvr>
                                        <p:cTn id="44" dur="911" tmFilter="0,0; 0.14,0.36; 0.43,0.73; 0.71,0.91; 1.0,1.0">
                                          <p:stCondLst>
                                            <p:cond delay="0"/>
                                          </p:stCondLst>
                                        </p:cTn>
                                        <p:tgtEl>
                                          <p:spTgt spid="43103"/>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43103"/>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43103"/>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43103"/>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43103"/>
                                        </p:tgtEl>
                                        <p:attrNameLst>
                                          <p:attrName>ppt_y</p:attrName>
                                        </p:attrNameLst>
                                      </p:cBhvr>
                                      <p:tavLst>
                                        <p:tav tm="0" fmla="#ppt_y-sin(pi*$)/81">
                                          <p:val>
                                            <p:fltVal val="0"/>
                                          </p:val>
                                        </p:tav>
                                        <p:tav tm="100000">
                                          <p:val>
                                            <p:fltVal val="1"/>
                                          </p:val>
                                        </p:tav>
                                      </p:tavLst>
                                    </p:anim>
                                    <p:animScale>
                                      <p:cBhvr>
                                        <p:cTn id="49" dur="13">
                                          <p:stCondLst>
                                            <p:cond delay="325"/>
                                          </p:stCondLst>
                                        </p:cTn>
                                        <p:tgtEl>
                                          <p:spTgt spid="43103"/>
                                        </p:tgtEl>
                                      </p:cBhvr>
                                      <p:to x="100000" y="60000"/>
                                    </p:animScale>
                                    <p:animScale>
                                      <p:cBhvr>
                                        <p:cTn id="50" dur="83" decel="50000">
                                          <p:stCondLst>
                                            <p:cond delay="338"/>
                                          </p:stCondLst>
                                        </p:cTn>
                                        <p:tgtEl>
                                          <p:spTgt spid="43103"/>
                                        </p:tgtEl>
                                      </p:cBhvr>
                                      <p:to x="100000" y="100000"/>
                                    </p:animScale>
                                    <p:animScale>
                                      <p:cBhvr>
                                        <p:cTn id="51" dur="13">
                                          <p:stCondLst>
                                            <p:cond delay="656"/>
                                          </p:stCondLst>
                                        </p:cTn>
                                        <p:tgtEl>
                                          <p:spTgt spid="43103"/>
                                        </p:tgtEl>
                                      </p:cBhvr>
                                      <p:to x="100000" y="80000"/>
                                    </p:animScale>
                                    <p:animScale>
                                      <p:cBhvr>
                                        <p:cTn id="52" dur="83" decel="50000">
                                          <p:stCondLst>
                                            <p:cond delay="669"/>
                                          </p:stCondLst>
                                        </p:cTn>
                                        <p:tgtEl>
                                          <p:spTgt spid="43103"/>
                                        </p:tgtEl>
                                      </p:cBhvr>
                                      <p:to x="100000" y="100000"/>
                                    </p:animScale>
                                    <p:animScale>
                                      <p:cBhvr>
                                        <p:cTn id="53" dur="13">
                                          <p:stCondLst>
                                            <p:cond delay="821"/>
                                          </p:stCondLst>
                                        </p:cTn>
                                        <p:tgtEl>
                                          <p:spTgt spid="43103"/>
                                        </p:tgtEl>
                                      </p:cBhvr>
                                      <p:to x="100000" y="90000"/>
                                    </p:animScale>
                                    <p:animScale>
                                      <p:cBhvr>
                                        <p:cTn id="54" dur="83" decel="50000">
                                          <p:stCondLst>
                                            <p:cond delay="834"/>
                                          </p:stCondLst>
                                        </p:cTn>
                                        <p:tgtEl>
                                          <p:spTgt spid="43103"/>
                                        </p:tgtEl>
                                      </p:cBhvr>
                                      <p:to x="100000" y="100000"/>
                                    </p:animScale>
                                    <p:animScale>
                                      <p:cBhvr>
                                        <p:cTn id="55" dur="13">
                                          <p:stCondLst>
                                            <p:cond delay="904"/>
                                          </p:stCondLst>
                                        </p:cTn>
                                        <p:tgtEl>
                                          <p:spTgt spid="43103"/>
                                        </p:tgtEl>
                                      </p:cBhvr>
                                      <p:to x="100000" y="95000"/>
                                    </p:animScale>
                                    <p:animScale>
                                      <p:cBhvr>
                                        <p:cTn id="56" dur="83" decel="50000">
                                          <p:stCondLst>
                                            <p:cond delay="917"/>
                                          </p:stCondLst>
                                        </p:cTn>
                                        <p:tgtEl>
                                          <p:spTgt spid="4310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53" grpId="0" animBg="1"/>
      <p:bldP spid="4310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47106" name="Text Box 3">
            <a:extLst>
              <a:ext uri="{FF2B5EF4-FFF2-40B4-BE49-F238E27FC236}">
                <a16:creationId xmlns:a16="http://schemas.microsoft.com/office/drawing/2014/main" id="{B9BB6CA6-960F-4E40-82CF-FF698BD99F69}"/>
              </a:ext>
            </a:extLst>
          </p:cNvPr>
          <p:cNvSpPr txBox="1">
            <a:spLocks noChangeArrowheads="1"/>
          </p:cNvSpPr>
          <p:nvPr/>
        </p:nvSpPr>
        <p:spPr bwMode="auto">
          <a:xfrm>
            <a:off x="2635250" y="-11113"/>
            <a:ext cx="330835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3600" u="sng"/>
              <a:t>Ondas de rádio</a:t>
            </a:r>
            <a:endParaRPr lang="pt-PT" altLang="pt-BR" sz="3600" u="sng"/>
          </a:p>
        </p:txBody>
      </p:sp>
      <p:sp>
        <p:nvSpPr>
          <p:cNvPr id="45060" name="Text Box 4">
            <a:extLst>
              <a:ext uri="{FF2B5EF4-FFF2-40B4-BE49-F238E27FC236}">
                <a16:creationId xmlns:a16="http://schemas.microsoft.com/office/drawing/2014/main" id="{13AFABAF-4580-4D74-8486-CF5D13368377}"/>
              </a:ext>
            </a:extLst>
          </p:cNvPr>
          <p:cNvSpPr txBox="1">
            <a:spLocks noChangeArrowheads="1"/>
          </p:cNvSpPr>
          <p:nvPr/>
        </p:nvSpPr>
        <p:spPr bwMode="auto">
          <a:xfrm>
            <a:off x="304800" y="685800"/>
            <a:ext cx="8534400" cy="1006475"/>
          </a:xfrm>
          <a:prstGeom prst="rect">
            <a:avLst/>
          </a:prstGeom>
          <a:solidFill>
            <a:srgbClr val="33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2000">
                <a:solidFill>
                  <a:srgbClr val="000000"/>
                </a:solidFill>
              </a:rPr>
              <a:t>Conjunto de radiações eletromagnéticas com frequências menores que 300 MHz (comprimento de onda maio que 1 m). Estas ondas são utilizadas principalmente em telecomunicação e radiodifusão.</a:t>
            </a:r>
          </a:p>
        </p:txBody>
      </p:sp>
      <p:sp>
        <p:nvSpPr>
          <p:cNvPr id="45076" name="Text Box 20">
            <a:extLst>
              <a:ext uri="{FF2B5EF4-FFF2-40B4-BE49-F238E27FC236}">
                <a16:creationId xmlns:a16="http://schemas.microsoft.com/office/drawing/2014/main" id="{5D89C01E-FFB5-4D8D-A3F3-902940C3D47F}"/>
              </a:ext>
            </a:extLst>
          </p:cNvPr>
          <p:cNvSpPr txBox="1">
            <a:spLocks noChangeArrowheads="1"/>
          </p:cNvSpPr>
          <p:nvPr/>
        </p:nvSpPr>
        <p:spPr bwMode="auto">
          <a:xfrm>
            <a:off x="381000" y="2514600"/>
            <a:ext cx="8534400" cy="1006475"/>
          </a:xfrm>
          <a:prstGeom prst="rect">
            <a:avLst/>
          </a:prstGeom>
          <a:solidFill>
            <a:srgbClr val="33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2000">
                <a:solidFill>
                  <a:srgbClr val="000000"/>
                </a:solidFill>
              </a:rPr>
              <a:t>Conjunto de todas as radiações, desde os raios gama até as ondas de rádio, que nada mais é do que a </a:t>
            </a:r>
            <a:r>
              <a:rPr lang="pt-BR" altLang="pt-BR" sz="2000" b="1">
                <a:solidFill>
                  <a:srgbClr val="FF0000"/>
                </a:solidFill>
              </a:rPr>
              <a:t>ordenação das radiações em função do comprimento de onda e da frequência</a:t>
            </a:r>
            <a:r>
              <a:rPr lang="pt-BR" altLang="pt-BR" sz="2000">
                <a:solidFill>
                  <a:srgbClr val="000000"/>
                </a:solidFill>
              </a:rPr>
              <a:t>.</a:t>
            </a:r>
          </a:p>
        </p:txBody>
      </p:sp>
      <p:grpSp>
        <p:nvGrpSpPr>
          <p:cNvPr id="45081" name="Group 25">
            <a:extLst>
              <a:ext uri="{FF2B5EF4-FFF2-40B4-BE49-F238E27FC236}">
                <a16:creationId xmlns:a16="http://schemas.microsoft.com/office/drawing/2014/main" id="{6539FF4E-F81C-43C6-B3CD-979166873070}"/>
              </a:ext>
            </a:extLst>
          </p:cNvPr>
          <p:cNvGrpSpPr>
            <a:grpSpLocks/>
          </p:cNvGrpSpPr>
          <p:nvPr/>
        </p:nvGrpSpPr>
        <p:grpSpPr bwMode="auto">
          <a:xfrm>
            <a:off x="342900" y="1790700"/>
            <a:ext cx="7924800" cy="641350"/>
            <a:chOff x="216" y="1128"/>
            <a:chExt cx="4992" cy="404"/>
          </a:xfrm>
        </p:grpSpPr>
        <p:sp>
          <p:nvSpPr>
            <p:cNvPr id="47114" name="Text Box 2">
              <a:extLst>
                <a:ext uri="{FF2B5EF4-FFF2-40B4-BE49-F238E27FC236}">
                  <a16:creationId xmlns:a16="http://schemas.microsoft.com/office/drawing/2014/main" id="{2E96F8E1-2D78-4DA4-A40F-0966B9B51458}"/>
                </a:ext>
              </a:extLst>
            </p:cNvPr>
            <p:cNvSpPr txBox="1">
              <a:spLocks noChangeArrowheads="1"/>
            </p:cNvSpPr>
            <p:nvPr/>
          </p:nvSpPr>
          <p:spPr bwMode="auto">
            <a:xfrm>
              <a:off x="1828" y="1128"/>
              <a:ext cx="33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3600" u="sng"/>
                <a:t>Espectro eletromagnético</a:t>
              </a:r>
              <a:endParaRPr lang="pt-PT" altLang="pt-BR" sz="3600" u="sng"/>
            </a:p>
          </p:txBody>
        </p:sp>
        <p:grpSp>
          <p:nvGrpSpPr>
            <p:cNvPr id="47115" name="Group 24">
              <a:extLst>
                <a:ext uri="{FF2B5EF4-FFF2-40B4-BE49-F238E27FC236}">
                  <a16:creationId xmlns:a16="http://schemas.microsoft.com/office/drawing/2014/main" id="{84C02E10-A30A-4FB1-9213-878358DBEBE8}"/>
                </a:ext>
              </a:extLst>
            </p:cNvPr>
            <p:cNvGrpSpPr>
              <a:grpSpLocks/>
            </p:cNvGrpSpPr>
            <p:nvPr/>
          </p:nvGrpSpPr>
          <p:grpSpPr bwMode="auto">
            <a:xfrm>
              <a:off x="216" y="1224"/>
              <a:ext cx="1536" cy="231"/>
              <a:chOff x="240" y="1272"/>
              <a:chExt cx="1536" cy="231"/>
            </a:xfrm>
          </p:grpSpPr>
          <p:sp>
            <p:nvSpPr>
              <p:cNvPr id="47116" name="Text Box 22">
                <a:extLst>
                  <a:ext uri="{FF2B5EF4-FFF2-40B4-BE49-F238E27FC236}">
                    <a16:creationId xmlns:a16="http://schemas.microsoft.com/office/drawing/2014/main" id="{090E1505-A031-4CEF-AFEC-0C416FFB2DEF}"/>
                  </a:ext>
                </a:extLst>
              </p:cNvPr>
              <p:cNvSpPr txBox="1">
                <a:spLocks noChangeArrowheads="1"/>
              </p:cNvSpPr>
              <p:nvPr/>
            </p:nvSpPr>
            <p:spPr bwMode="auto">
              <a:xfrm>
                <a:off x="240" y="1272"/>
                <a:ext cx="1044" cy="23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800" b="1">
                    <a:solidFill>
                      <a:srgbClr val="FF0000"/>
                    </a:solidFill>
                  </a:rPr>
                  <a:t>CONCLUSÃO</a:t>
                </a:r>
              </a:p>
            </p:txBody>
          </p:sp>
          <p:sp>
            <p:nvSpPr>
              <p:cNvPr id="47117" name="Line 23">
                <a:extLst>
                  <a:ext uri="{FF2B5EF4-FFF2-40B4-BE49-F238E27FC236}">
                    <a16:creationId xmlns:a16="http://schemas.microsoft.com/office/drawing/2014/main" id="{88F26681-39FA-4C79-94E7-2FDA145F003D}"/>
                  </a:ext>
                </a:extLst>
              </p:cNvPr>
              <p:cNvSpPr>
                <a:spLocks noChangeShapeType="1"/>
              </p:cNvSpPr>
              <p:nvPr/>
            </p:nvSpPr>
            <p:spPr bwMode="auto">
              <a:xfrm>
                <a:off x="1344" y="1380"/>
                <a:ext cx="432" cy="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grpSp>
      <p:grpSp>
        <p:nvGrpSpPr>
          <p:cNvPr id="45085" name="Group 29">
            <a:extLst>
              <a:ext uri="{FF2B5EF4-FFF2-40B4-BE49-F238E27FC236}">
                <a16:creationId xmlns:a16="http://schemas.microsoft.com/office/drawing/2014/main" id="{495CFCEF-383B-4F56-BCE7-61AC79422A03}"/>
              </a:ext>
            </a:extLst>
          </p:cNvPr>
          <p:cNvGrpSpPr>
            <a:grpSpLocks/>
          </p:cNvGrpSpPr>
          <p:nvPr/>
        </p:nvGrpSpPr>
        <p:grpSpPr bwMode="auto">
          <a:xfrm>
            <a:off x="1104900" y="3657600"/>
            <a:ext cx="6894513" cy="3095625"/>
            <a:chOff x="696" y="2304"/>
            <a:chExt cx="4343" cy="1950"/>
          </a:xfrm>
        </p:grpSpPr>
        <p:pic>
          <p:nvPicPr>
            <p:cNvPr id="47112" name="Picture 26" descr="Cap1_5">
              <a:extLst>
                <a:ext uri="{FF2B5EF4-FFF2-40B4-BE49-F238E27FC236}">
                  <a16:creationId xmlns:a16="http://schemas.microsoft.com/office/drawing/2014/main" id="{6A7607E4-94A0-4CE8-A90D-DA49246029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 y="2304"/>
              <a:ext cx="4343" cy="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 Box 27">
              <a:extLst>
                <a:ext uri="{FF2B5EF4-FFF2-40B4-BE49-F238E27FC236}">
                  <a16:creationId xmlns:a16="http://schemas.microsoft.com/office/drawing/2014/main" id="{E3DF9633-BD35-4AD4-870F-18F7D9D54D45}"/>
                </a:ext>
              </a:extLst>
            </p:cNvPr>
            <p:cNvSpPr txBox="1">
              <a:spLocks noChangeArrowheads="1"/>
            </p:cNvSpPr>
            <p:nvPr/>
          </p:nvSpPr>
          <p:spPr bwMode="auto">
            <a:xfrm>
              <a:off x="1884" y="4004"/>
              <a:ext cx="209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2000" b="1">
                  <a:solidFill>
                    <a:srgbClr val="000000"/>
                  </a:solidFill>
                </a:rPr>
                <a:t>Espectro Eletromagnético</a:t>
              </a:r>
            </a:p>
          </p:txBody>
        </p:sp>
      </p:grpSp>
      <p:sp>
        <p:nvSpPr>
          <p:cNvPr id="45084" name="Text Box 28">
            <a:hlinkClick r:id="" action="ppaction://hlinkshowjump?jump=nextslide"/>
            <a:extLst>
              <a:ext uri="{FF2B5EF4-FFF2-40B4-BE49-F238E27FC236}">
                <a16:creationId xmlns:a16="http://schemas.microsoft.com/office/drawing/2014/main" id="{28A4E8BD-50BD-4181-B88A-22A2607ECA70}"/>
              </a:ext>
            </a:extLst>
          </p:cNvPr>
          <p:cNvSpPr txBox="1">
            <a:spLocks noChangeArrowheads="1"/>
          </p:cNvSpPr>
          <p:nvPr/>
        </p:nvSpPr>
        <p:spPr bwMode="auto">
          <a:xfrm>
            <a:off x="6800850" y="6534150"/>
            <a:ext cx="2743200" cy="62388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pt-BR" altLang="pt-BR" sz="1400" b="1">
                <a:solidFill>
                  <a:srgbClr val="FF0000"/>
                </a:solidFill>
              </a:rPr>
              <a:t>VEJA MAIS UM EXEMPLO</a:t>
            </a:r>
          </a:p>
          <a:p>
            <a:pPr eaLnBrk="1" hangingPunct="1">
              <a:spcBef>
                <a:spcPct val="50000"/>
              </a:spcBef>
              <a:buClrTx/>
              <a:buSzTx/>
              <a:buFontTx/>
              <a:buNone/>
            </a:pPr>
            <a:endParaRPr lang="pt-BR" altLang="pt-BR" sz="1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500" fill="hold"/>
                                        <p:tgtEl>
                                          <p:spTgt spid="45060"/>
                                        </p:tgtEl>
                                        <p:attrNameLst>
                                          <p:attrName>ppt_w</p:attrName>
                                        </p:attrNameLst>
                                      </p:cBhvr>
                                      <p:tavLst>
                                        <p:tav tm="0">
                                          <p:val>
                                            <p:fltVal val="0"/>
                                          </p:val>
                                        </p:tav>
                                        <p:tav tm="100000">
                                          <p:val>
                                            <p:strVal val="#ppt_w"/>
                                          </p:val>
                                        </p:tav>
                                      </p:tavLst>
                                    </p:anim>
                                    <p:anim calcmode="lin" valueType="num">
                                      <p:cBhvr>
                                        <p:cTn id="8" dur="500" fill="hold"/>
                                        <p:tgtEl>
                                          <p:spTgt spid="45060"/>
                                        </p:tgtEl>
                                        <p:attrNameLst>
                                          <p:attrName>ppt_h</p:attrName>
                                        </p:attrNameLst>
                                      </p:cBhvr>
                                      <p:tavLst>
                                        <p:tav tm="0">
                                          <p:val>
                                            <p:fltVal val="0"/>
                                          </p:val>
                                        </p:tav>
                                        <p:tav tm="100000">
                                          <p:val>
                                            <p:strVal val="#ppt_h"/>
                                          </p:val>
                                        </p:tav>
                                      </p:tavLst>
                                    </p:anim>
                                    <p:anim calcmode="lin" valueType="num">
                                      <p:cBhvr>
                                        <p:cTn id="9" dur="500" fill="hold"/>
                                        <p:tgtEl>
                                          <p:spTgt spid="45060"/>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450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45081"/>
                                        </p:tgtEl>
                                        <p:attrNameLst>
                                          <p:attrName>style.visibility</p:attrName>
                                        </p:attrNameLst>
                                      </p:cBhvr>
                                      <p:to>
                                        <p:strVal val="visible"/>
                                      </p:to>
                                    </p:set>
                                    <p:animEffect transition="in" filter="box(in)">
                                      <p:cBhvr>
                                        <p:cTn id="15" dur="500"/>
                                        <p:tgtEl>
                                          <p:spTgt spid="4508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5076"/>
                                        </p:tgtEl>
                                        <p:attrNameLst>
                                          <p:attrName>style.visibility</p:attrName>
                                        </p:attrNameLst>
                                      </p:cBhvr>
                                      <p:to>
                                        <p:strVal val="visible"/>
                                      </p:to>
                                    </p:set>
                                    <p:animEffect transition="in" filter="wipe(down)">
                                      <p:cBhvr>
                                        <p:cTn id="20" dur="290">
                                          <p:stCondLst>
                                            <p:cond delay="0"/>
                                          </p:stCondLst>
                                        </p:cTn>
                                        <p:tgtEl>
                                          <p:spTgt spid="45076"/>
                                        </p:tgtEl>
                                      </p:cBhvr>
                                    </p:animEffect>
                                    <p:anim calcmode="lin" valueType="num">
                                      <p:cBhvr>
                                        <p:cTn id="21" dur="911" tmFilter="0,0; 0.14,0.36; 0.43,0.73; 0.71,0.91; 1.0,1.0">
                                          <p:stCondLst>
                                            <p:cond delay="0"/>
                                          </p:stCondLst>
                                        </p:cTn>
                                        <p:tgtEl>
                                          <p:spTgt spid="45076"/>
                                        </p:tgtEl>
                                        <p:attrNameLst>
                                          <p:attrName>ppt_x</p:attrName>
                                        </p:attrNameLst>
                                      </p:cBhvr>
                                      <p:tavLst>
                                        <p:tav tm="0">
                                          <p:val>
                                            <p:strVal val="#ppt_x-0.25"/>
                                          </p:val>
                                        </p:tav>
                                        <p:tav tm="100000">
                                          <p:val>
                                            <p:strVal val="#ppt_x"/>
                                          </p:val>
                                        </p:tav>
                                      </p:tavLst>
                                    </p:anim>
                                    <p:anim calcmode="lin" valueType="num">
                                      <p:cBhvr>
                                        <p:cTn id="22" dur="332" tmFilter="0.0,0.0; 0.25,0.07; 0.50,0.2; 0.75,0.467; 1.0,1.0">
                                          <p:stCondLst>
                                            <p:cond delay="0"/>
                                          </p:stCondLst>
                                        </p:cTn>
                                        <p:tgtEl>
                                          <p:spTgt spid="45076"/>
                                        </p:tgtEl>
                                        <p:attrNameLst>
                                          <p:attrName>ppt_y</p:attrName>
                                        </p:attrNameLst>
                                      </p:cBhvr>
                                      <p:tavLst>
                                        <p:tav tm="0" fmla="#ppt_y-sin(pi*$)/3">
                                          <p:val>
                                            <p:fltVal val="0.5"/>
                                          </p:val>
                                        </p:tav>
                                        <p:tav tm="100000">
                                          <p:val>
                                            <p:fltVal val="1"/>
                                          </p:val>
                                        </p:tav>
                                      </p:tavLst>
                                    </p:anim>
                                    <p:anim calcmode="lin" valueType="num">
                                      <p:cBhvr>
                                        <p:cTn id="23" dur="332" tmFilter="0, 0; 0.125,0.2665; 0.25,0.4; 0.375,0.465; 0.5,0.5;  0.625,0.535; 0.75,0.6; 0.875,0.7335; 1,1">
                                          <p:stCondLst>
                                            <p:cond delay="332"/>
                                          </p:stCondLst>
                                        </p:cTn>
                                        <p:tgtEl>
                                          <p:spTgt spid="45076"/>
                                        </p:tgtEl>
                                        <p:attrNameLst>
                                          <p:attrName>ppt_y</p:attrName>
                                        </p:attrNameLst>
                                      </p:cBhvr>
                                      <p:tavLst>
                                        <p:tav tm="0" fmla="#ppt_y-sin(pi*$)/9">
                                          <p:val>
                                            <p:fltVal val="0"/>
                                          </p:val>
                                        </p:tav>
                                        <p:tav tm="100000">
                                          <p:val>
                                            <p:fltVal val="1"/>
                                          </p:val>
                                        </p:tav>
                                      </p:tavLst>
                                    </p:anim>
                                    <p:anim calcmode="lin" valueType="num">
                                      <p:cBhvr>
                                        <p:cTn id="24" dur="166" tmFilter="0, 0; 0.125,0.2665; 0.25,0.4; 0.375,0.465; 0.5,0.5;  0.625,0.535; 0.75,0.6; 0.875,0.7335; 1,1">
                                          <p:stCondLst>
                                            <p:cond delay="662"/>
                                          </p:stCondLst>
                                        </p:cTn>
                                        <p:tgtEl>
                                          <p:spTgt spid="45076"/>
                                        </p:tgtEl>
                                        <p:attrNameLst>
                                          <p:attrName>ppt_y</p:attrName>
                                        </p:attrNameLst>
                                      </p:cBhvr>
                                      <p:tavLst>
                                        <p:tav tm="0" fmla="#ppt_y-sin(pi*$)/27">
                                          <p:val>
                                            <p:fltVal val="0"/>
                                          </p:val>
                                        </p:tav>
                                        <p:tav tm="100000">
                                          <p:val>
                                            <p:fltVal val="1"/>
                                          </p:val>
                                        </p:tav>
                                      </p:tavLst>
                                    </p:anim>
                                    <p:anim calcmode="lin" valueType="num">
                                      <p:cBhvr>
                                        <p:cTn id="25" dur="82" tmFilter="0, 0; 0.125,0.2665; 0.25,0.4; 0.375,0.465; 0.5,0.5;  0.625,0.535; 0.75,0.6; 0.875,0.7335; 1,1">
                                          <p:stCondLst>
                                            <p:cond delay="828"/>
                                          </p:stCondLst>
                                        </p:cTn>
                                        <p:tgtEl>
                                          <p:spTgt spid="45076"/>
                                        </p:tgtEl>
                                        <p:attrNameLst>
                                          <p:attrName>ppt_y</p:attrName>
                                        </p:attrNameLst>
                                      </p:cBhvr>
                                      <p:tavLst>
                                        <p:tav tm="0" fmla="#ppt_y-sin(pi*$)/81">
                                          <p:val>
                                            <p:fltVal val="0"/>
                                          </p:val>
                                        </p:tav>
                                        <p:tav tm="100000">
                                          <p:val>
                                            <p:fltVal val="1"/>
                                          </p:val>
                                        </p:tav>
                                      </p:tavLst>
                                    </p:anim>
                                    <p:animScale>
                                      <p:cBhvr>
                                        <p:cTn id="26" dur="13">
                                          <p:stCondLst>
                                            <p:cond delay="325"/>
                                          </p:stCondLst>
                                        </p:cTn>
                                        <p:tgtEl>
                                          <p:spTgt spid="45076"/>
                                        </p:tgtEl>
                                      </p:cBhvr>
                                      <p:to x="100000" y="60000"/>
                                    </p:animScale>
                                    <p:animScale>
                                      <p:cBhvr>
                                        <p:cTn id="27" dur="83" decel="50000">
                                          <p:stCondLst>
                                            <p:cond delay="338"/>
                                          </p:stCondLst>
                                        </p:cTn>
                                        <p:tgtEl>
                                          <p:spTgt spid="45076"/>
                                        </p:tgtEl>
                                      </p:cBhvr>
                                      <p:to x="100000" y="100000"/>
                                    </p:animScale>
                                    <p:animScale>
                                      <p:cBhvr>
                                        <p:cTn id="28" dur="13">
                                          <p:stCondLst>
                                            <p:cond delay="656"/>
                                          </p:stCondLst>
                                        </p:cTn>
                                        <p:tgtEl>
                                          <p:spTgt spid="45076"/>
                                        </p:tgtEl>
                                      </p:cBhvr>
                                      <p:to x="100000" y="80000"/>
                                    </p:animScale>
                                    <p:animScale>
                                      <p:cBhvr>
                                        <p:cTn id="29" dur="83" decel="50000">
                                          <p:stCondLst>
                                            <p:cond delay="669"/>
                                          </p:stCondLst>
                                        </p:cTn>
                                        <p:tgtEl>
                                          <p:spTgt spid="45076"/>
                                        </p:tgtEl>
                                      </p:cBhvr>
                                      <p:to x="100000" y="100000"/>
                                    </p:animScale>
                                    <p:animScale>
                                      <p:cBhvr>
                                        <p:cTn id="30" dur="13">
                                          <p:stCondLst>
                                            <p:cond delay="821"/>
                                          </p:stCondLst>
                                        </p:cTn>
                                        <p:tgtEl>
                                          <p:spTgt spid="45076"/>
                                        </p:tgtEl>
                                      </p:cBhvr>
                                      <p:to x="100000" y="90000"/>
                                    </p:animScale>
                                    <p:animScale>
                                      <p:cBhvr>
                                        <p:cTn id="31" dur="83" decel="50000">
                                          <p:stCondLst>
                                            <p:cond delay="834"/>
                                          </p:stCondLst>
                                        </p:cTn>
                                        <p:tgtEl>
                                          <p:spTgt spid="45076"/>
                                        </p:tgtEl>
                                      </p:cBhvr>
                                      <p:to x="100000" y="100000"/>
                                    </p:animScale>
                                    <p:animScale>
                                      <p:cBhvr>
                                        <p:cTn id="32" dur="13">
                                          <p:stCondLst>
                                            <p:cond delay="904"/>
                                          </p:stCondLst>
                                        </p:cTn>
                                        <p:tgtEl>
                                          <p:spTgt spid="45076"/>
                                        </p:tgtEl>
                                      </p:cBhvr>
                                      <p:to x="100000" y="95000"/>
                                    </p:animScale>
                                    <p:animScale>
                                      <p:cBhvr>
                                        <p:cTn id="33" dur="83" decel="50000">
                                          <p:stCondLst>
                                            <p:cond delay="917"/>
                                          </p:stCondLst>
                                        </p:cTn>
                                        <p:tgtEl>
                                          <p:spTgt spid="45076"/>
                                        </p:tgtEl>
                                      </p:cBhvr>
                                      <p:to x="100000" y="100000"/>
                                    </p:animScale>
                                  </p:childTnLst>
                                </p:cTn>
                              </p:par>
                            </p:childTnLst>
                          </p:cTn>
                        </p:par>
                      </p:childTnLst>
                    </p:cTn>
                  </p:par>
                  <p:par>
                    <p:cTn id="34" fill="hold" nodeType="clickPar">
                      <p:stCondLst>
                        <p:cond delay="indefinite"/>
                      </p:stCondLst>
                      <p:childTnLst>
                        <p:par>
                          <p:cTn id="35" fill="hold" nodeType="withGroup">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45085"/>
                                        </p:tgtEl>
                                        <p:attrNameLst>
                                          <p:attrName>style.visibility</p:attrName>
                                        </p:attrNameLst>
                                      </p:cBhvr>
                                      <p:to>
                                        <p:strVal val="visible"/>
                                      </p:to>
                                    </p:set>
                                    <p:anim calcmode="lin" valueType="num">
                                      <p:cBhvr>
                                        <p:cTn id="38" dur="500" fill="hold"/>
                                        <p:tgtEl>
                                          <p:spTgt spid="45085"/>
                                        </p:tgtEl>
                                        <p:attrNameLst>
                                          <p:attrName>ppt_w</p:attrName>
                                        </p:attrNameLst>
                                      </p:cBhvr>
                                      <p:tavLst>
                                        <p:tav tm="0">
                                          <p:val>
                                            <p:strVal val="#ppt_w+.3"/>
                                          </p:val>
                                        </p:tav>
                                        <p:tav tm="100000">
                                          <p:val>
                                            <p:strVal val="#ppt_w"/>
                                          </p:val>
                                        </p:tav>
                                      </p:tavLst>
                                    </p:anim>
                                    <p:anim calcmode="lin" valueType="num">
                                      <p:cBhvr>
                                        <p:cTn id="39" dur="500" fill="hold"/>
                                        <p:tgtEl>
                                          <p:spTgt spid="45085"/>
                                        </p:tgtEl>
                                        <p:attrNameLst>
                                          <p:attrName>ppt_h</p:attrName>
                                        </p:attrNameLst>
                                      </p:cBhvr>
                                      <p:tavLst>
                                        <p:tav tm="0">
                                          <p:val>
                                            <p:strVal val="#ppt_h"/>
                                          </p:val>
                                        </p:tav>
                                        <p:tav tm="100000">
                                          <p:val>
                                            <p:strVal val="#ppt_h"/>
                                          </p:val>
                                        </p:tav>
                                      </p:tavLst>
                                    </p:anim>
                                    <p:animEffect transition="in" filter="fade">
                                      <p:cBhvr>
                                        <p:cTn id="40" dur="500"/>
                                        <p:tgtEl>
                                          <p:spTgt spid="4508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5084"/>
                                        </p:tgtEl>
                                        <p:attrNameLst>
                                          <p:attrName>style.visibility</p:attrName>
                                        </p:attrNameLst>
                                      </p:cBhvr>
                                      <p:to>
                                        <p:strVal val="visible"/>
                                      </p:to>
                                    </p:set>
                                    <p:anim calcmode="lin" valueType="num">
                                      <p:cBhvr additive="base">
                                        <p:cTn id="45" dur="500" fill="hold"/>
                                        <p:tgtEl>
                                          <p:spTgt spid="45084"/>
                                        </p:tgtEl>
                                        <p:attrNameLst>
                                          <p:attrName>ppt_x</p:attrName>
                                        </p:attrNameLst>
                                      </p:cBhvr>
                                      <p:tavLst>
                                        <p:tav tm="0">
                                          <p:val>
                                            <p:strVal val="#ppt_x"/>
                                          </p:val>
                                        </p:tav>
                                        <p:tav tm="100000">
                                          <p:val>
                                            <p:strVal val="#ppt_x"/>
                                          </p:val>
                                        </p:tav>
                                      </p:tavLst>
                                    </p:anim>
                                    <p:anim calcmode="lin" valueType="num">
                                      <p:cBhvr additive="base">
                                        <p:cTn id="46" dur="500" fill="hold"/>
                                        <p:tgtEl>
                                          <p:spTgt spid="45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45076" grpId="0" animBg="1"/>
      <p:bldP spid="4508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chemeClr val="tx2"/>
            </a:gs>
            <a:gs pos="100000">
              <a:srgbClr val="FFFF99"/>
            </a:gs>
          </a:gsLst>
          <a:path path="shape">
            <a:fillToRect l="50000" t="50000" r="50000" b="50000"/>
          </a:path>
        </a:gradFill>
        <a:effectLst/>
      </p:bgPr>
    </p:bg>
    <p:spTree>
      <p:nvGrpSpPr>
        <p:cNvPr id="1" name=""/>
        <p:cNvGrpSpPr/>
        <p:nvPr/>
      </p:nvGrpSpPr>
      <p:grpSpPr>
        <a:xfrm>
          <a:off x="0" y="0"/>
          <a:ext cx="0" cy="0"/>
          <a:chOff x="0" y="0"/>
          <a:chExt cx="0" cy="0"/>
        </a:xfrm>
      </p:grpSpPr>
      <p:grpSp>
        <p:nvGrpSpPr>
          <p:cNvPr id="48130" name="Group 16">
            <a:extLst>
              <a:ext uri="{FF2B5EF4-FFF2-40B4-BE49-F238E27FC236}">
                <a16:creationId xmlns:a16="http://schemas.microsoft.com/office/drawing/2014/main" id="{1D62A70F-8DC3-4F65-A009-A3BA8390BA79}"/>
              </a:ext>
            </a:extLst>
          </p:cNvPr>
          <p:cNvGrpSpPr>
            <a:grpSpLocks/>
          </p:cNvGrpSpPr>
          <p:nvPr/>
        </p:nvGrpSpPr>
        <p:grpSpPr bwMode="auto">
          <a:xfrm>
            <a:off x="304800" y="762000"/>
            <a:ext cx="8464550" cy="5334000"/>
            <a:chOff x="192" y="144"/>
            <a:chExt cx="5332" cy="3360"/>
          </a:xfrm>
        </p:grpSpPr>
        <p:pic>
          <p:nvPicPr>
            <p:cNvPr id="48131" name="Picture 14" descr="Figura2">
              <a:extLst>
                <a:ext uri="{FF2B5EF4-FFF2-40B4-BE49-F238E27FC236}">
                  <a16:creationId xmlns:a16="http://schemas.microsoft.com/office/drawing/2014/main" id="{B9AA4E2C-CA47-43F7-BB25-145B5FA7F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44"/>
              <a:ext cx="5332" cy="3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8132" name="Text Box 15">
              <a:extLst>
                <a:ext uri="{FF2B5EF4-FFF2-40B4-BE49-F238E27FC236}">
                  <a16:creationId xmlns:a16="http://schemas.microsoft.com/office/drawing/2014/main" id="{CDD6BCD3-B4DD-4611-B390-A22F62E8C9B9}"/>
                </a:ext>
              </a:extLst>
            </p:cNvPr>
            <p:cNvSpPr txBox="1">
              <a:spLocks noChangeArrowheads="1"/>
            </p:cNvSpPr>
            <p:nvPr/>
          </p:nvSpPr>
          <p:spPr bwMode="auto">
            <a:xfrm>
              <a:off x="1660" y="3273"/>
              <a:ext cx="28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800" b="1">
                  <a:solidFill>
                    <a:srgbClr val="000000"/>
                  </a:solidFill>
                </a:rPr>
                <a:t>Esquema do espectro eletromagnético </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58"/>
            </a:gs>
            <a:gs pos="100000">
              <a:schemeClr val="accent1"/>
            </a:gs>
          </a:gsLst>
          <a:lin ang="2700000" scaled="1"/>
        </a:gradFill>
        <a:effectLst/>
      </p:bgPr>
    </p:bg>
    <p:spTree>
      <p:nvGrpSpPr>
        <p:cNvPr id="1" name=""/>
        <p:cNvGrpSpPr/>
        <p:nvPr/>
      </p:nvGrpSpPr>
      <p:grpSpPr>
        <a:xfrm>
          <a:off x="0" y="0"/>
          <a:ext cx="0" cy="0"/>
          <a:chOff x="0" y="0"/>
          <a:chExt cx="0" cy="0"/>
        </a:xfrm>
      </p:grpSpPr>
      <p:sp>
        <p:nvSpPr>
          <p:cNvPr id="56322" name="Text Box 9">
            <a:extLst>
              <a:ext uri="{FF2B5EF4-FFF2-40B4-BE49-F238E27FC236}">
                <a16:creationId xmlns:a16="http://schemas.microsoft.com/office/drawing/2014/main" id="{F063507E-D55D-4677-B8E2-E681157D9284}"/>
              </a:ext>
            </a:extLst>
          </p:cNvPr>
          <p:cNvSpPr txBox="1">
            <a:spLocks noChangeArrowheads="1"/>
          </p:cNvSpPr>
          <p:nvPr/>
        </p:nvSpPr>
        <p:spPr bwMode="auto">
          <a:xfrm>
            <a:off x="1568450" y="155575"/>
            <a:ext cx="5899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pt-BR" sz="3600" b="1" u="sng"/>
              <a:t>Unidades de Medida da </a:t>
            </a:r>
          </a:p>
          <a:p>
            <a:pPr algn="ctr" eaLnBrk="1" hangingPunct="1">
              <a:spcBef>
                <a:spcPct val="0"/>
              </a:spcBef>
              <a:buClrTx/>
              <a:buSzTx/>
              <a:buFontTx/>
              <a:buNone/>
            </a:pPr>
            <a:r>
              <a:rPr lang="pt-BR" altLang="pt-BR" sz="3600" b="1" u="sng"/>
              <a:t>Radiação Eletromagnética</a:t>
            </a:r>
          </a:p>
        </p:txBody>
      </p:sp>
      <p:sp>
        <p:nvSpPr>
          <p:cNvPr id="56323" name="Rectangle 11">
            <a:extLst>
              <a:ext uri="{FF2B5EF4-FFF2-40B4-BE49-F238E27FC236}">
                <a16:creationId xmlns:a16="http://schemas.microsoft.com/office/drawing/2014/main" id="{A099A689-B32A-49A6-BB8B-BD288BF22488}"/>
              </a:ext>
            </a:extLst>
          </p:cNvPr>
          <p:cNvSpPr>
            <a:spLocks noChangeArrowheads="1"/>
          </p:cNvSpPr>
          <p:nvPr/>
        </p:nvSpPr>
        <p:spPr bwMode="auto">
          <a:xfrm>
            <a:off x="0" y="280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graphicFrame>
        <p:nvGraphicFramePr>
          <p:cNvPr id="63498" name="Object 10">
            <a:extLst>
              <a:ext uri="{FF2B5EF4-FFF2-40B4-BE49-F238E27FC236}">
                <a16:creationId xmlns:a16="http://schemas.microsoft.com/office/drawing/2014/main" id="{DC607253-8B6E-469E-A0AF-F08AA4D09B54}"/>
              </a:ext>
            </a:extLst>
          </p:cNvPr>
          <p:cNvGraphicFramePr>
            <a:graphicFrameLocks noChangeAspect="1"/>
          </p:cNvGraphicFramePr>
          <p:nvPr/>
        </p:nvGraphicFramePr>
        <p:xfrm>
          <a:off x="304800" y="1600200"/>
          <a:ext cx="8534400" cy="1982788"/>
        </p:xfrm>
        <a:graphic>
          <a:graphicData uri="http://schemas.openxmlformats.org/presentationml/2006/ole">
            <mc:AlternateContent xmlns:mc="http://schemas.openxmlformats.org/markup-compatibility/2006">
              <mc:Choice xmlns:v="urn:schemas-microsoft-com:vml" Requires="v">
                <p:oleObj name="Equation" r:id="rId5" imgW="5410200" imgH="1257300" progId="Equation.3">
                  <p:embed/>
                </p:oleObj>
              </mc:Choice>
              <mc:Fallback>
                <p:oleObj name="Equation" r:id="rId5" imgW="5410200" imgH="1257300" progId="Equation.3">
                  <p:embed/>
                  <p:pic>
                    <p:nvPicPr>
                      <p:cNvPr id="63498" name="Object 10">
                        <a:extLst>
                          <a:ext uri="{FF2B5EF4-FFF2-40B4-BE49-F238E27FC236}">
                            <a16:creationId xmlns:a16="http://schemas.microsoft.com/office/drawing/2014/main" id="{DC607253-8B6E-469E-A0AF-F08AA4D09B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600200"/>
                        <a:ext cx="8534400" cy="198278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5" name="Rectangle 13">
            <a:extLst>
              <a:ext uri="{FF2B5EF4-FFF2-40B4-BE49-F238E27FC236}">
                <a16:creationId xmlns:a16="http://schemas.microsoft.com/office/drawing/2014/main" id="{9A6BCDEA-BF0F-4B82-9B92-82A432624DAD}"/>
              </a:ext>
            </a:extLst>
          </p:cNvPr>
          <p:cNvSpPr>
            <a:spLocks noChangeArrowheads="1"/>
          </p:cNvSpPr>
          <p:nvPr/>
        </p:nvSpPr>
        <p:spPr bwMode="auto">
          <a:xfrm>
            <a:off x="0" y="280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graphicFrame>
        <p:nvGraphicFramePr>
          <p:cNvPr id="63500" name="Object 12">
            <a:extLst>
              <a:ext uri="{FF2B5EF4-FFF2-40B4-BE49-F238E27FC236}">
                <a16:creationId xmlns:a16="http://schemas.microsoft.com/office/drawing/2014/main" id="{0E08C5CF-C155-40DC-9BCF-2FB7F655ABC2}"/>
              </a:ext>
            </a:extLst>
          </p:cNvPr>
          <p:cNvGraphicFramePr>
            <a:graphicFrameLocks noChangeAspect="1"/>
          </p:cNvGraphicFramePr>
          <p:nvPr/>
        </p:nvGraphicFramePr>
        <p:xfrm>
          <a:off x="1219200" y="3810000"/>
          <a:ext cx="6781800" cy="2106613"/>
        </p:xfrm>
        <a:graphic>
          <a:graphicData uri="http://schemas.openxmlformats.org/presentationml/2006/ole">
            <mc:AlternateContent xmlns:mc="http://schemas.openxmlformats.org/markup-compatibility/2006">
              <mc:Choice xmlns:v="urn:schemas-microsoft-com:vml" Requires="v">
                <p:oleObj name="Equation" r:id="rId7" imgW="4051300" imgH="1257300" progId="Equation.3">
                  <p:embed/>
                </p:oleObj>
              </mc:Choice>
              <mc:Fallback>
                <p:oleObj name="Equation" r:id="rId7" imgW="4051300" imgH="1257300" progId="Equation.3">
                  <p:embed/>
                  <p:pic>
                    <p:nvPicPr>
                      <p:cNvPr id="63500" name="Object 12">
                        <a:extLst>
                          <a:ext uri="{FF2B5EF4-FFF2-40B4-BE49-F238E27FC236}">
                            <a16:creationId xmlns:a16="http://schemas.microsoft.com/office/drawing/2014/main" id="{0E08C5CF-C155-40DC-9BCF-2FB7F655AB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3810000"/>
                        <a:ext cx="6781800" cy="210661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3498"/>
                                        </p:tgtEl>
                                        <p:attrNameLst>
                                          <p:attrName>style.visibility</p:attrName>
                                        </p:attrNameLst>
                                      </p:cBhvr>
                                      <p:to>
                                        <p:strVal val="visible"/>
                                      </p:to>
                                    </p:set>
                                    <p:animEffect transition="in" filter="box(in)">
                                      <p:cBhvr>
                                        <p:cTn id="7" dur="500"/>
                                        <p:tgtEl>
                                          <p:spTgt spid="63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3500"/>
                                        </p:tgtEl>
                                        <p:attrNameLst>
                                          <p:attrName>style.visibility</p:attrName>
                                        </p:attrNameLst>
                                      </p:cBhvr>
                                      <p:to>
                                        <p:strVal val="visible"/>
                                      </p:to>
                                    </p:set>
                                    <p:animEffect transition="in" filter="box(in)">
                                      <p:cBhvr>
                                        <p:cTn id="12" dur="500"/>
                                        <p:tgtEl>
                                          <p:spTgt spid="63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1C3C6E0B-BD67-4007-A43E-A7F22F6837C4}"/>
              </a:ext>
            </a:extLst>
          </p:cNvPr>
          <p:cNvSpPr/>
          <p:nvPr/>
        </p:nvSpPr>
        <p:spPr>
          <a:xfrm>
            <a:off x="522288" y="1957388"/>
            <a:ext cx="8045450" cy="392112"/>
          </a:xfrm>
          <a:prstGeom prst="rect">
            <a:avLst/>
          </a:prstGeom>
        </p:spPr>
        <p:txBody>
          <a:bodyPr>
            <a:spAutoFit/>
          </a:bodyPr>
          <a:lstStyle/>
          <a:p>
            <a:pPr defTabSz="342900" eaLnBrk="1" fontAlgn="auto" hangingPunct="1">
              <a:spcBef>
                <a:spcPts val="900"/>
              </a:spcBef>
              <a:spcAft>
                <a:spcPts val="0"/>
              </a:spcAft>
              <a:defRPr/>
            </a:pPr>
            <a:endParaRPr lang="en-US" sz="195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725" name="Retângulo 1">
            <a:extLst>
              <a:ext uri="{FF2B5EF4-FFF2-40B4-BE49-F238E27FC236}">
                <a16:creationId xmlns:a16="http://schemas.microsoft.com/office/drawing/2014/main" id="{C2D7FC71-52FC-427C-BE36-F83B17776504}"/>
              </a:ext>
            </a:extLst>
          </p:cNvPr>
          <p:cNvSpPr>
            <a:spLocks noChangeArrowheads="1"/>
          </p:cNvSpPr>
          <p:nvPr/>
        </p:nvSpPr>
        <p:spPr bwMode="auto">
          <a:xfrm>
            <a:off x="182563" y="1588134"/>
            <a:ext cx="8724900" cy="519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eaLnBrk="1" hangingPunct="1">
              <a:lnSpc>
                <a:spcPts val="2000"/>
              </a:lnSpc>
              <a:spcBef>
                <a:spcPct val="0"/>
              </a:spcBef>
              <a:buClrTx/>
              <a:buFontTx/>
              <a:buNone/>
            </a:pPr>
            <a:r>
              <a:rPr lang="pt-BR" altLang="pt-BR" sz="1200" b="1" dirty="0">
                <a:solidFill>
                  <a:srgbClr val="000099"/>
                </a:solidFill>
                <a:latin typeface="times new roman, new york, time"/>
              </a:rPr>
              <a:t>Prof. Dr. Alexandre Rosa dos Santos - (Prof. Titular CCAE-UFES)</a:t>
            </a:r>
            <a:r>
              <a:rPr lang="pt-BR" altLang="pt-BR" sz="1200" b="1" dirty="0">
                <a:solidFill>
                  <a:srgbClr val="000000"/>
                </a:solidFill>
                <a:latin typeface="times new roman, new york, time"/>
              </a:rPr>
              <a:t> </a:t>
            </a:r>
            <a:endParaRPr lang="pt-BR" altLang="pt-BR" sz="1200" dirty="0">
              <a:solidFill>
                <a:srgbClr val="000000"/>
              </a:solidFill>
              <a:latin typeface="Helvetica" panose="020B0604020202020204" pitchFamily="34" charset="0"/>
            </a:endParaRPr>
          </a:p>
          <a:p>
            <a:pPr eaLnBrk="1" hangingPunct="1">
              <a:lnSpc>
                <a:spcPts val="2000"/>
              </a:lnSpc>
              <a:spcBef>
                <a:spcPct val="0"/>
              </a:spcBef>
              <a:buClrTx/>
              <a:buFontTx/>
              <a:buNone/>
            </a:pPr>
            <a:r>
              <a:rPr lang="pt-BR" altLang="pt-BR" sz="1200" b="1" dirty="0">
                <a:solidFill>
                  <a:srgbClr val="000000"/>
                </a:solidFill>
                <a:latin typeface="times new roman, new york, time"/>
              </a:rPr>
              <a:t>Departamento de Engenharia Rural - ERU</a:t>
            </a:r>
            <a:endParaRPr lang="pt-BR" altLang="pt-BR" sz="1200" dirty="0">
              <a:solidFill>
                <a:srgbClr val="000000"/>
              </a:solidFill>
              <a:latin typeface="Helvetica" panose="020B0604020202020204" pitchFamily="34" charset="0"/>
            </a:endParaRPr>
          </a:p>
          <a:p>
            <a:pPr eaLnBrk="1" hangingPunct="1">
              <a:lnSpc>
                <a:spcPts val="2000"/>
              </a:lnSpc>
              <a:spcBef>
                <a:spcPct val="0"/>
              </a:spcBef>
              <a:buClrTx/>
              <a:buFontTx/>
              <a:buNone/>
            </a:pPr>
            <a:r>
              <a:rPr lang="pt-BR" altLang="pt-BR" sz="1200" b="1" dirty="0">
                <a:solidFill>
                  <a:srgbClr val="000000"/>
                </a:solidFill>
                <a:latin typeface="times new roman, new york, time"/>
              </a:rPr>
              <a:t>Programa de Pós-Graduação (Mestrado/Doutorado) em Ciências Florestais da UFES</a:t>
            </a:r>
            <a:endParaRPr lang="pt-BR" altLang="pt-BR" sz="1200" dirty="0">
              <a:solidFill>
                <a:srgbClr val="000000"/>
              </a:solidFill>
              <a:latin typeface="Helvetica" panose="020B0604020202020204" pitchFamily="34" charset="0"/>
            </a:endParaRPr>
          </a:p>
          <a:p>
            <a:pPr eaLnBrk="1" hangingPunct="1">
              <a:lnSpc>
                <a:spcPts val="2000"/>
              </a:lnSpc>
              <a:spcBef>
                <a:spcPct val="0"/>
              </a:spcBef>
              <a:buClrTx/>
              <a:buFontTx/>
              <a:buNone/>
            </a:pPr>
            <a:r>
              <a:rPr lang="pt-BR" altLang="pt-BR" sz="1200" b="1" dirty="0">
                <a:solidFill>
                  <a:srgbClr val="000000"/>
                </a:solidFill>
                <a:latin typeface="times new roman, new york, time"/>
              </a:rPr>
              <a:t>Programa de Pós-Graduação (Mestrado/Doutorado) em Ciência Florestal da UFV</a:t>
            </a:r>
            <a:endParaRPr lang="pt-BR" altLang="pt-BR" sz="1200" dirty="0">
              <a:solidFill>
                <a:srgbClr val="000000"/>
              </a:solidFill>
              <a:latin typeface="Helvetica" panose="020B0604020202020204" pitchFamily="34" charset="0"/>
            </a:endParaRPr>
          </a:p>
          <a:p>
            <a:pPr eaLnBrk="1" hangingPunct="1">
              <a:lnSpc>
                <a:spcPts val="2000"/>
              </a:lnSpc>
              <a:spcBef>
                <a:spcPct val="0"/>
              </a:spcBef>
              <a:buClrTx/>
              <a:buFontTx/>
              <a:buNone/>
            </a:pPr>
            <a:r>
              <a:rPr lang="pt-BR" altLang="pt-BR" sz="1200" b="1" dirty="0">
                <a:solidFill>
                  <a:srgbClr val="000000"/>
                </a:solidFill>
                <a:latin typeface="times new roman, new york, time"/>
              </a:rPr>
              <a:t>Bolsista de Produtividade em Pesquisa do CNPq - Comitê RF - Recursos Florestais</a:t>
            </a:r>
            <a:endParaRPr lang="pt-BR" altLang="pt-BR" sz="1200" dirty="0">
              <a:solidFill>
                <a:srgbClr val="000000"/>
              </a:solidFill>
              <a:latin typeface="Helvetica" panose="020B0604020202020204" pitchFamily="34" charset="0"/>
            </a:endParaRPr>
          </a:p>
          <a:p>
            <a:pPr eaLnBrk="1" hangingPunct="1">
              <a:lnSpc>
                <a:spcPts val="2000"/>
              </a:lnSpc>
              <a:spcBef>
                <a:spcPct val="0"/>
              </a:spcBef>
              <a:buClrTx/>
              <a:buFontTx/>
              <a:buNone/>
            </a:pPr>
            <a:r>
              <a:rPr lang="pt-BR" altLang="pt-BR" sz="1200" b="1" dirty="0">
                <a:solidFill>
                  <a:srgbClr val="652191"/>
                </a:solidFill>
                <a:latin typeface="times new roman, new york, time"/>
              </a:rPr>
              <a:t>CONTATOS</a:t>
            </a:r>
            <a:endParaRPr lang="pt-BR" altLang="pt-BR" sz="1200" dirty="0">
              <a:solidFill>
                <a:srgbClr val="000000"/>
              </a:solidFill>
              <a:latin typeface="Helvetica" panose="020B0604020202020204" pitchFamily="34" charset="0"/>
            </a:endParaRPr>
          </a:p>
          <a:p>
            <a:pPr eaLnBrk="1" hangingPunct="1">
              <a:lnSpc>
                <a:spcPts val="2000"/>
              </a:lnSpc>
              <a:spcBef>
                <a:spcPct val="0"/>
              </a:spcBef>
              <a:buClrTx/>
              <a:buFontTx/>
              <a:buNone/>
            </a:pPr>
            <a:r>
              <a:rPr lang="pt-BR" altLang="pt-BR" sz="1200" b="1" dirty="0" err="1">
                <a:solidFill>
                  <a:srgbClr val="000000"/>
                </a:solidFill>
                <a:latin typeface="times new roman, new york, time"/>
              </a:rPr>
              <a:t>Email</a:t>
            </a:r>
            <a:r>
              <a:rPr lang="pt-BR" altLang="pt-BR" sz="1200" b="1" dirty="0">
                <a:solidFill>
                  <a:srgbClr val="000000"/>
                </a:solidFill>
                <a:latin typeface="times new roman, new york, time"/>
              </a:rPr>
              <a:t>: </a:t>
            </a:r>
            <a:r>
              <a:rPr lang="pt-BR" altLang="pt-BR" sz="1200" b="1" i="1" dirty="0">
                <a:solidFill>
                  <a:srgbClr val="000000"/>
                </a:solidFill>
                <a:latin typeface="times new roman, new york, time"/>
              </a:rPr>
              <a:t>mundogeomatica@yahoo.com.br </a:t>
            </a:r>
            <a:r>
              <a:rPr lang="pt-BR" altLang="pt-BR" sz="1200" b="1" dirty="0">
                <a:solidFill>
                  <a:srgbClr val="000000"/>
                </a:solidFill>
                <a:latin typeface="times new roman, new york, time"/>
              </a:rPr>
              <a:t>(oficial)</a:t>
            </a:r>
            <a:endParaRPr lang="pt-BR" altLang="pt-BR" sz="1200" dirty="0">
              <a:solidFill>
                <a:srgbClr val="000000"/>
              </a:solidFill>
              <a:latin typeface="Helvetica" panose="020B0604020202020204" pitchFamily="34" charset="0"/>
            </a:endParaRPr>
          </a:p>
          <a:p>
            <a:pPr eaLnBrk="1" hangingPunct="1">
              <a:lnSpc>
                <a:spcPts val="2000"/>
              </a:lnSpc>
              <a:spcBef>
                <a:spcPct val="0"/>
              </a:spcBef>
              <a:buClrTx/>
              <a:buFontTx/>
              <a:buNone/>
            </a:pPr>
            <a:r>
              <a:rPr lang="pt-BR" altLang="pt-BR" sz="1200" b="1" i="1" dirty="0">
                <a:solidFill>
                  <a:srgbClr val="000000"/>
                </a:solidFill>
                <a:latin typeface="times new roman, new york, time"/>
              </a:rPr>
              <a:t>alexandre.r.santos@ufes.br</a:t>
            </a:r>
            <a:r>
              <a:rPr lang="pt-BR" altLang="pt-BR" sz="1200" b="1" dirty="0">
                <a:solidFill>
                  <a:srgbClr val="000000"/>
                </a:solidFill>
                <a:latin typeface="times new roman, new york, time"/>
              </a:rPr>
              <a:t> (UFES)</a:t>
            </a:r>
            <a:endParaRPr lang="pt-BR" altLang="pt-BR" sz="1200" dirty="0">
              <a:solidFill>
                <a:srgbClr val="000000"/>
              </a:solidFill>
              <a:latin typeface="Helvetica" panose="020B0604020202020204" pitchFamily="34" charset="0"/>
            </a:endParaRPr>
          </a:p>
          <a:p>
            <a:pPr eaLnBrk="1" hangingPunct="1">
              <a:lnSpc>
                <a:spcPts val="2000"/>
              </a:lnSpc>
              <a:spcBef>
                <a:spcPct val="0"/>
              </a:spcBef>
              <a:buClrTx/>
              <a:buFontTx/>
              <a:buNone/>
            </a:pPr>
            <a:r>
              <a:rPr lang="pt-BR" altLang="pt-BR" sz="1200" b="1" i="1" dirty="0">
                <a:solidFill>
                  <a:srgbClr val="000000"/>
                </a:solidFill>
                <a:latin typeface="times new roman, new york, time"/>
              </a:rPr>
              <a:t>alexandre.santos@pq.cnpq.br</a:t>
            </a:r>
            <a:r>
              <a:rPr lang="pt-BR" altLang="pt-BR" sz="1200" b="1" dirty="0">
                <a:solidFill>
                  <a:srgbClr val="000000"/>
                </a:solidFill>
                <a:latin typeface="times new roman, new york, time"/>
              </a:rPr>
              <a:t> (bolsista de produtividade CNPq)</a:t>
            </a:r>
            <a:endParaRPr lang="pt-BR" altLang="pt-BR" sz="1200" dirty="0">
              <a:solidFill>
                <a:srgbClr val="000000"/>
              </a:solidFill>
              <a:latin typeface="Helvetica" panose="020B0604020202020204" pitchFamily="34" charset="0"/>
            </a:endParaRPr>
          </a:p>
          <a:p>
            <a:pPr eaLnBrk="1" hangingPunct="1">
              <a:lnSpc>
                <a:spcPts val="2000"/>
              </a:lnSpc>
              <a:spcBef>
                <a:spcPct val="0"/>
              </a:spcBef>
              <a:buClrTx/>
              <a:buFontTx/>
              <a:buNone/>
            </a:pPr>
            <a:r>
              <a:rPr lang="pt-BR" altLang="pt-BR" sz="1200" b="1" dirty="0">
                <a:solidFill>
                  <a:srgbClr val="000000"/>
                </a:solidFill>
                <a:latin typeface="times new roman, new york, time"/>
              </a:rPr>
              <a:t>PORTAL MUNDO DA GEOMÁTICA: </a:t>
            </a:r>
            <a:r>
              <a:rPr lang="pt-BR" altLang="pt-BR" sz="1200" u="sng" dirty="0">
                <a:solidFill>
                  <a:srgbClr val="196AD4"/>
                </a:solidFill>
                <a:latin typeface="times new roman, new york, time"/>
                <a:hlinkClick r:id="rId2"/>
              </a:rPr>
              <a:t>http://www.mundogeomatica.com.br</a:t>
            </a:r>
            <a:endParaRPr lang="pt-BR" altLang="pt-BR" sz="1200" dirty="0">
              <a:solidFill>
                <a:srgbClr val="000000"/>
              </a:solidFill>
              <a:latin typeface="Helvetica" panose="020B0604020202020204" pitchFamily="34" charset="0"/>
            </a:endParaRPr>
          </a:p>
          <a:p>
            <a:pPr eaLnBrk="1" hangingPunct="1">
              <a:lnSpc>
                <a:spcPts val="2000"/>
              </a:lnSpc>
              <a:spcBef>
                <a:spcPct val="0"/>
              </a:spcBef>
              <a:buClrTx/>
              <a:buFontTx/>
              <a:buNone/>
            </a:pPr>
            <a:r>
              <a:rPr lang="pt-BR" altLang="pt-BR" sz="1200" b="1" dirty="0">
                <a:solidFill>
                  <a:srgbClr val="000000"/>
                </a:solidFill>
                <a:latin typeface="times new roman, new york, time"/>
              </a:rPr>
              <a:t>GAGEN: </a:t>
            </a:r>
            <a:r>
              <a:rPr lang="pt-BR" altLang="pt-BR" sz="1200" u="sng" dirty="0">
                <a:solidFill>
                  <a:srgbClr val="196AD4"/>
                </a:solidFill>
                <a:latin typeface="times new roman, new york, time"/>
                <a:hlinkClick r:id="rId3"/>
              </a:rPr>
              <a:t>http://www.mundogeomatica.com.br/Gagen.htm</a:t>
            </a:r>
            <a:endParaRPr lang="pt-BR" altLang="pt-BR" sz="1200" dirty="0">
              <a:solidFill>
                <a:srgbClr val="000000"/>
              </a:solidFill>
              <a:latin typeface="Helvetica" panose="020B0604020202020204" pitchFamily="34" charset="0"/>
            </a:endParaRPr>
          </a:p>
          <a:p>
            <a:pPr eaLnBrk="1" hangingPunct="1">
              <a:lnSpc>
                <a:spcPts val="2000"/>
              </a:lnSpc>
              <a:spcBef>
                <a:spcPct val="0"/>
              </a:spcBef>
              <a:buClrTx/>
              <a:buFontTx/>
              <a:buNone/>
            </a:pPr>
            <a:r>
              <a:rPr lang="pt-BR" altLang="pt-BR" sz="1200" b="1" dirty="0">
                <a:solidFill>
                  <a:srgbClr val="000000"/>
                </a:solidFill>
                <a:latin typeface="times new roman, new york, time"/>
              </a:rPr>
              <a:t>Telefone: 28-3552-8908 (sala no CCAE-UFES) 28-9-9926-0262 (celular)</a:t>
            </a:r>
            <a:endParaRPr lang="pt-BR" altLang="pt-BR" sz="1200" dirty="0">
              <a:solidFill>
                <a:srgbClr val="000000"/>
              </a:solidFill>
              <a:latin typeface="Helvetica" panose="020B0604020202020204" pitchFamily="34" charset="0"/>
            </a:endParaRPr>
          </a:p>
          <a:p>
            <a:pPr eaLnBrk="1" hangingPunct="1">
              <a:lnSpc>
                <a:spcPts val="2000"/>
              </a:lnSpc>
              <a:spcBef>
                <a:spcPct val="0"/>
              </a:spcBef>
              <a:buClrTx/>
              <a:buFontTx/>
              <a:buNone/>
            </a:pPr>
            <a:r>
              <a:rPr lang="pt-BR" altLang="pt-BR" sz="1200" b="1" dirty="0">
                <a:solidFill>
                  <a:srgbClr val="000000"/>
                </a:solidFill>
                <a:latin typeface="times new roman, new york, time"/>
              </a:rPr>
              <a:t>Curriculum Lattes CNPq: </a:t>
            </a:r>
            <a:r>
              <a:rPr lang="pt-BR" altLang="pt-BR" sz="1200" u="sng" dirty="0">
                <a:solidFill>
                  <a:srgbClr val="196AD4"/>
                </a:solidFill>
                <a:latin typeface="times new roman, new york, time"/>
                <a:hlinkClick r:id="rId4"/>
              </a:rPr>
              <a:t>http://lattes.cnpq.br/7125826645310758</a:t>
            </a:r>
            <a:r>
              <a:rPr lang="pt-BR" altLang="pt-BR" sz="1200" dirty="0">
                <a:solidFill>
                  <a:srgbClr val="000000"/>
                </a:solidFill>
                <a:latin typeface="times new roman, new york, time"/>
              </a:rPr>
              <a:t> </a:t>
            </a:r>
            <a:endParaRPr lang="pt-BR" altLang="pt-BR" sz="1200" dirty="0">
              <a:solidFill>
                <a:srgbClr val="000000"/>
              </a:solidFill>
              <a:latin typeface="Helvetica" panose="020B0604020202020204" pitchFamily="34" charset="0"/>
            </a:endParaRPr>
          </a:p>
          <a:p>
            <a:pPr eaLnBrk="1" hangingPunct="1">
              <a:lnSpc>
                <a:spcPts val="2000"/>
              </a:lnSpc>
              <a:spcBef>
                <a:spcPct val="0"/>
              </a:spcBef>
              <a:buClrTx/>
              <a:buFontTx/>
              <a:buNone/>
            </a:pPr>
            <a:r>
              <a:rPr lang="pt-BR" altLang="pt-BR" sz="1200" b="1" dirty="0">
                <a:solidFill>
                  <a:srgbClr val="652191"/>
                </a:solidFill>
                <a:latin typeface="times new roman, new york, time"/>
              </a:rPr>
              <a:t>FORMAÇÃO</a:t>
            </a:r>
            <a:endParaRPr lang="pt-BR" altLang="pt-BR" sz="1200" dirty="0">
              <a:solidFill>
                <a:srgbClr val="000000"/>
              </a:solidFill>
              <a:latin typeface="Helvetica" panose="020B0604020202020204" pitchFamily="34" charset="0"/>
            </a:endParaRPr>
          </a:p>
          <a:p>
            <a:pPr eaLnBrk="1" hangingPunct="1">
              <a:lnSpc>
                <a:spcPts val="2000"/>
              </a:lnSpc>
              <a:spcBef>
                <a:spcPct val="0"/>
              </a:spcBef>
              <a:buClrTx/>
              <a:buFontTx/>
              <a:buNone/>
            </a:pPr>
            <a:r>
              <a:rPr lang="pt-BR" altLang="pt-BR" sz="1200" b="1" dirty="0">
                <a:solidFill>
                  <a:srgbClr val="000000"/>
                </a:solidFill>
                <a:latin typeface="times new roman, new york, time"/>
              </a:rPr>
              <a:t>Pós-Doutorado em Ciências Florestais (Sensoriamento Remoto e Geoprocessamento) – UFV (Conceito CAPES 6)</a:t>
            </a:r>
            <a:endParaRPr lang="pt-BR" altLang="pt-BR" sz="1200" dirty="0">
              <a:solidFill>
                <a:srgbClr val="000000"/>
              </a:solidFill>
              <a:latin typeface="Helvetica" panose="020B0604020202020204" pitchFamily="34" charset="0"/>
            </a:endParaRPr>
          </a:p>
          <a:p>
            <a:pPr eaLnBrk="1" hangingPunct="1">
              <a:lnSpc>
                <a:spcPts val="2000"/>
              </a:lnSpc>
              <a:spcBef>
                <a:spcPct val="0"/>
              </a:spcBef>
              <a:buClrTx/>
              <a:buFontTx/>
              <a:buNone/>
            </a:pPr>
            <a:r>
              <a:rPr lang="pt-BR" altLang="pt-BR" sz="1200" b="1" dirty="0">
                <a:solidFill>
                  <a:srgbClr val="000000"/>
                </a:solidFill>
                <a:latin typeface="times new roman, new york, time"/>
              </a:rPr>
              <a:t>Doutorado em Engenharia Agrícola – UFV (Conceito CAPES 6)</a:t>
            </a:r>
            <a:endParaRPr lang="pt-BR" altLang="pt-BR" sz="1200" dirty="0">
              <a:solidFill>
                <a:srgbClr val="000000"/>
              </a:solidFill>
              <a:latin typeface="Helvetica" panose="020B0604020202020204" pitchFamily="34" charset="0"/>
            </a:endParaRPr>
          </a:p>
          <a:p>
            <a:pPr eaLnBrk="1" hangingPunct="1">
              <a:lnSpc>
                <a:spcPts val="2000"/>
              </a:lnSpc>
              <a:spcBef>
                <a:spcPct val="0"/>
              </a:spcBef>
              <a:buClrTx/>
              <a:buFontTx/>
              <a:buNone/>
            </a:pPr>
            <a:r>
              <a:rPr lang="pt-BR" altLang="pt-BR" sz="1200" b="1" dirty="0">
                <a:solidFill>
                  <a:srgbClr val="000000"/>
                </a:solidFill>
                <a:latin typeface="times new roman, new york, time"/>
              </a:rPr>
              <a:t>Mestrado em Meteorologia Agrícola – UFV (Conceito CAPES 5)</a:t>
            </a:r>
            <a:endParaRPr lang="pt-BR" altLang="pt-BR" sz="1200" dirty="0">
              <a:solidFill>
                <a:srgbClr val="000000"/>
              </a:solidFill>
              <a:latin typeface="Helvetica" panose="020B0604020202020204" pitchFamily="34" charset="0"/>
            </a:endParaRPr>
          </a:p>
          <a:p>
            <a:pPr eaLnBrk="1" hangingPunct="1">
              <a:lnSpc>
                <a:spcPts val="2000"/>
              </a:lnSpc>
              <a:spcBef>
                <a:spcPct val="0"/>
              </a:spcBef>
              <a:buClrTx/>
              <a:buFontTx/>
              <a:buNone/>
            </a:pPr>
            <a:r>
              <a:rPr lang="pt-BR" altLang="pt-BR" sz="1200" b="1" dirty="0">
                <a:solidFill>
                  <a:srgbClr val="000000"/>
                </a:solidFill>
                <a:latin typeface="times new roman, new york, time"/>
              </a:rPr>
              <a:t>Especialização - Metodologia Ensino da Língua Portuguesa e Inglesa – UCAM</a:t>
            </a:r>
            <a:endParaRPr lang="pt-BR" altLang="pt-BR" sz="1200" dirty="0">
              <a:solidFill>
                <a:srgbClr val="000000"/>
              </a:solidFill>
              <a:latin typeface="Helvetica" panose="020B0604020202020204" pitchFamily="34" charset="0"/>
            </a:endParaRPr>
          </a:p>
          <a:p>
            <a:pPr eaLnBrk="1" hangingPunct="1">
              <a:lnSpc>
                <a:spcPts val="2000"/>
              </a:lnSpc>
              <a:spcBef>
                <a:spcPct val="0"/>
              </a:spcBef>
              <a:buClrTx/>
              <a:buFontTx/>
              <a:buNone/>
            </a:pPr>
            <a:r>
              <a:rPr lang="pt-BR" altLang="pt-BR" sz="1200" b="1" dirty="0">
                <a:solidFill>
                  <a:srgbClr val="000000"/>
                </a:solidFill>
                <a:latin typeface="times new roman, new york, time"/>
              </a:rPr>
              <a:t>Graduação 02 – Licenciatura em Letras - Português e Inglês – UNIFRAM</a:t>
            </a:r>
            <a:endParaRPr lang="pt-BR" altLang="pt-BR" sz="1200" dirty="0">
              <a:solidFill>
                <a:srgbClr val="000000"/>
              </a:solidFill>
              <a:latin typeface="Helvetica" panose="020B0604020202020204" pitchFamily="34" charset="0"/>
            </a:endParaRPr>
          </a:p>
          <a:p>
            <a:pPr eaLnBrk="1" hangingPunct="1">
              <a:lnSpc>
                <a:spcPts val="2000"/>
              </a:lnSpc>
              <a:spcBef>
                <a:spcPct val="0"/>
              </a:spcBef>
              <a:buClrTx/>
              <a:buFontTx/>
              <a:buNone/>
            </a:pPr>
            <a:r>
              <a:rPr lang="pt-BR" altLang="pt-BR" sz="1200" b="1" dirty="0">
                <a:solidFill>
                  <a:srgbClr val="000000"/>
                </a:solidFill>
                <a:latin typeface="times new roman, new york, time"/>
              </a:rPr>
              <a:t>Graduação 01 – Agronomia – UFES</a:t>
            </a:r>
            <a:endParaRPr lang="pt-BR" altLang="pt-BR" sz="1200" dirty="0">
              <a:solidFill>
                <a:srgbClr val="000000"/>
              </a:solidFill>
              <a:latin typeface="Helvetica" panose="020B0604020202020204" pitchFamily="34" charset="0"/>
            </a:endParaRPr>
          </a:p>
        </p:txBody>
      </p:sp>
      <p:pic>
        <p:nvPicPr>
          <p:cNvPr id="3" name="Imagem 2" descr="Homem sorrindo com camisa azul&#10;&#10;Descrição gerada automaticamente">
            <a:extLst>
              <a:ext uri="{FF2B5EF4-FFF2-40B4-BE49-F238E27FC236}">
                <a16:creationId xmlns:a16="http://schemas.microsoft.com/office/drawing/2014/main" id="{C55AFEA4-EDCB-8362-2E9F-D64779238A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2367714"/>
            <a:ext cx="2185706" cy="1800000"/>
          </a:xfrm>
          <a:prstGeom prst="rect">
            <a:avLst/>
          </a:prstGeom>
          <a:ln>
            <a:noFill/>
          </a:ln>
          <a:effectLst>
            <a:outerShdw blurRad="190500" algn="tl" rotWithShape="0">
              <a:srgbClr val="000000">
                <a:alpha val="70000"/>
              </a:srgbClr>
            </a:outerShdw>
          </a:effectLst>
        </p:spPr>
      </p:pic>
      <p:pic>
        <p:nvPicPr>
          <p:cNvPr id="2" name="Picture 4" descr="Brasão Gif 15 Kb">
            <a:extLst>
              <a:ext uri="{FF2B5EF4-FFF2-40B4-BE49-F238E27FC236}">
                <a16:creationId xmlns:a16="http://schemas.microsoft.com/office/drawing/2014/main" id="{8EC8C6DA-3E60-0E4A-F4E1-26DA253549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232" y="135942"/>
            <a:ext cx="1328129" cy="13281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tângulo 5">
            <a:extLst>
              <a:ext uri="{FF2B5EF4-FFF2-40B4-BE49-F238E27FC236}">
                <a16:creationId xmlns:a16="http://schemas.microsoft.com/office/drawing/2014/main" id="{8C4A288B-67DD-3758-000C-E59812795777}"/>
              </a:ext>
            </a:extLst>
          </p:cNvPr>
          <p:cNvSpPr>
            <a:spLocks noChangeArrowheads="1"/>
          </p:cNvSpPr>
          <p:nvPr/>
        </p:nvSpPr>
        <p:spPr bwMode="auto">
          <a:xfrm>
            <a:off x="1659417" y="102817"/>
            <a:ext cx="6934200" cy="166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algn="ctr" eaLnBrk="1" hangingPunct="1">
              <a:lnSpc>
                <a:spcPct val="200000"/>
              </a:lnSpc>
              <a:spcBef>
                <a:spcPct val="0"/>
              </a:spcBef>
              <a:buClrTx/>
              <a:buFontTx/>
              <a:buNone/>
            </a:pPr>
            <a:r>
              <a:rPr lang="pt-BR" altLang="pt-BR"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UNIVERSIDADE FEDERAL DO ESPÍRITO SANTO - UFES</a:t>
            </a:r>
            <a:endParaRPr lang="en-US" altLang="pt-B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eaLnBrk="1" hangingPunct="1">
              <a:lnSpc>
                <a:spcPct val="200000"/>
              </a:lnSpc>
              <a:spcBef>
                <a:spcPct val="0"/>
              </a:spcBef>
              <a:buClrTx/>
              <a:buFontTx/>
              <a:buNone/>
            </a:pPr>
            <a:r>
              <a:rPr lang="pt-BR" altLang="pt-BR"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CENTRO DE CIÊNCIAS AGRÁRIAS E ENGENHARIAS - CCAE</a:t>
            </a:r>
            <a:endParaRPr lang="en-US" altLang="pt-B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eaLnBrk="1" hangingPunct="1">
              <a:lnSpc>
                <a:spcPct val="200000"/>
              </a:lnSpc>
              <a:spcBef>
                <a:spcPct val="0"/>
              </a:spcBef>
              <a:buClrTx/>
              <a:buFontTx/>
              <a:buNone/>
            </a:pPr>
            <a:endParaRPr lang="en-US" altLang="pt-B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rasão Gif 15 Kb">
            <a:extLst>
              <a:ext uri="{FF2B5EF4-FFF2-40B4-BE49-F238E27FC236}">
                <a16:creationId xmlns:a16="http://schemas.microsoft.com/office/drawing/2014/main" id="{21F09394-9E25-5CBA-32AC-D5D4C4833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15" y="129310"/>
            <a:ext cx="1328129" cy="13281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tângulo 5">
            <a:extLst>
              <a:ext uri="{FF2B5EF4-FFF2-40B4-BE49-F238E27FC236}">
                <a16:creationId xmlns:a16="http://schemas.microsoft.com/office/drawing/2014/main" id="{1277E9D6-C6B1-F466-0F85-3C202DA138AA}"/>
              </a:ext>
            </a:extLst>
          </p:cNvPr>
          <p:cNvSpPr>
            <a:spLocks noChangeArrowheads="1"/>
          </p:cNvSpPr>
          <p:nvPr/>
        </p:nvSpPr>
        <p:spPr bwMode="auto">
          <a:xfrm>
            <a:off x="1981200" y="96185"/>
            <a:ext cx="6934200" cy="166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algn="ctr" eaLnBrk="1" hangingPunct="1">
              <a:lnSpc>
                <a:spcPct val="200000"/>
              </a:lnSpc>
              <a:spcBef>
                <a:spcPct val="0"/>
              </a:spcBef>
              <a:buClrTx/>
              <a:buFontTx/>
              <a:buNone/>
            </a:pPr>
            <a:r>
              <a:rPr lang="pt-BR" altLang="pt-BR"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UNIVERSIDADE FEDERAL DO ESPÍRITO SANTO - UFES</a:t>
            </a:r>
            <a:endParaRPr lang="en-US" altLang="pt-B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eaLnBrk="1" hangingPunct="1">
              <a:lnSpc>
                <a:spcPct val="200000"/>
              </a:lnSpc>
              <a:spcBef>
                <a:spcPct val="0"/>
              </a:spcBef>
              <a:buClrTx/>
              <a:buFontTx/>
              <a:buNone/>
            </a:pPr>
            <a:r>
              <a:rPr lang="pt-BR" altLang="pt-BR"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CENTRO DE CIÊNCIAS AGRÁRIAS E ENGENHARIAS - CCAE</a:t>
            </a:r>
            <a:endParaRPr lang="en-US" altLang="pt-B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eaLnBrk="1" hangingPunct="1">
              <a:lnSpc>
                <a:spcPct val="200000"/>
              </a:lnSpc>
              <a:spcBef>
                <a:spcPct val="0"/>
              </a:spcBef>
              <a:buClrTx/>
              <a:buFontTx/>
              <a:buNone/>
            </a:pPr>
            <a:endParaRPr lang="en-US" altLang="pt-B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ítulo 1">
            <a:extLst>
              <a:ext uri="{FF2B5EF4-FFF2-40B4-BE49-F238E27FC236}">
                <a16:creationId xmlns:a16="http://schemas.microsoft.com/office/drawing/2014/main" id="{13E065DB-8750-C2BA-9461-616748B5D554}"/>
              </a:ext>
            </a:extLst>
          </p:cNvPr>
          <p:cNvSpPr>
            <a:spLocks noGrp="1" noChangeArrowheads="1"/>
          </p:cNvSpPr>
          <p:nvPr>
            <p:ph type="ctrTitle"/>
          </p:nvPr>
        </p:nvSpPr>
        <p:spPr>
          <a:xfrm>
            <a:off x="1446213" y="1960563"/>
            <a:ext cx="6251575" cy="1381125"/>
          </a:xfrm>
        </p:spPr>
        <p:txBody>
          <a:bodyPr>
            <a:normAutofit fontScale="90000"/>
          </a:bodyPr>
          <a:lstStyle/>
          <a:p>
            <a:pPr algn="ctr" eaLnBrk="1" hangingPunct="1">
              <a:defRPr/>
            </a:pPr>
            <a:r>
              <a:rPr lang="pt-BR" altLang="pt-BR" sz="4500" dirty="0">
                <a:latin typeface="Times New Roman" panose="02020603050405020304" pitchFamily="18" charset="0"/>
                <a:cs typeface="Times New Roman" panose="02020603050405020304" pitchFamily="18" charset="0"/>
              </a:rPr>
              <a:t>Agradeço pela Interpretação da Aula</a:t>
            </a:r>
            <a:endParaRPr lang="en-US" altLang="pt-BR" sz="4500" b="1" dirty="0">
              <a:latin typeface="Times New Roman" panose="02020603050405020304" pitchFamily="18" charset="0"/>
              <a:cs typeface="Times New Roman" panose="02020603050405020304" pitchFamily="18" charset="0"/>
            </a:endParaRPr>
          </a:p>
        </p:txBody>
      </p:sp>
      <p:sp>
        <p:nvSpPr>
          <p:cNvPr id="11" name="Retângulo 6">
            <a:extLst>
              <a:ext uri="{FF2B5EF4-FFF2-40B4-BE49-F238E27FC236}">
                <a16:creationId xmlns:a16="http://schemas.microsoft.com/office/drawing/2014/main" id="{9B6EB0B1-2B0E-4419-BFFB-8BC9D4CBA5C0}"/>
              </a:ext>
            </a:extLst>
          </p:cNvPr>
          <p:cNvSpPr>
            <a:spLocks noChangeArrowheads="1"/>
          </p:cNvSpPr>
          <p:nvPr/>
        </p:nvSpPr>
        <p:spPr bwMode="auto">
          <a:xfrm>
            <a:off x="1333500" y="6072188"/>
            <a:ext cx="6477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107000"/>
              </a:lnSpc>
              <a:spcBef>
                <a:spcPct val="0"/>
              </a:spcBef>
              <a:spcAft>
                <a:spcPct val="0"/>
              </a:spcAft>
              <a:buClrTx/>
              <a:buSzTx/>
              <a:buFontTx/>
              <a:buNone/>
              <a:tabLst/>
              <a:defRPr/>
            </a:pPr>
            <a:r>
              <a:rPr kumimoji="0" lang="pt-BR" altLang="pt-BR" sz="2700" b="0" i="1"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Professor Dr. Alexandre Rosa dos Santos</a:t>
            </a:r>
            <a:endParaRPr kumimoji="0" lang="en-US" altLang="pt-BR" sz="27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Imagem 11" descr="Homem sorrindo com camisa azul&#10;&#10;Descrição gerada automaticamente">
            <a:extLst>
              <a:ext uri="{FF2B5EF4-FFF2-40B4-BE49-F238E27FC236}">
                <a16:creationId xmlns:a16="http://schemas.microsoft.com/office/drawing/2014/main" id="{35D0171A-FC1F-6B84-B975-9E16C11F1E83}"/>
              </a:ext>
            </a:extLst>
          </p:cNvPr>
          <p:cNvPicPr>
            <a:picLocks noChangeAspect="1"/>
          </p:cNvPicPr>
          <p:nvPr/>
        </p:nvPicPr>
        <p:blipFill>
          <a:blip r:embed="rId3"/>
          <a:stretch>
            <a:fillRect/>
          </a:stretch>
        </p:blipFill>
        <p:spPr>
          <a:xfrm>
            <a:off x="3192463" y="3671888"/>
            <a:ext cx="2759075" cy="22717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93132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58"/>
            </a:gs>
            <a:gs pos="100000">
              <a:schemeClr val="accent1"/>
            </a:gs>
          </a:gsLst>
          <a:lin ang="2700000" scaled="1"/>
        </a:gradFill>
        <a:effectLst/>
      </p:bgPr>
    </p:bg>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C5510703-A895-4421-8A5B-9B57BC72F6B4}"/>
              </a:ext>
            </a:extLst>
          </p:cNvPr>
          <p:cNvSpPr>
            <a:spLocks noChangeArrowheads="1"/>
          </p:cNvSpPr>
          <p:nvPr/>
        </p:nvSpPr>
        <p:spPr bwMode="auto">
          <a:xfrm>
            <a:off x="0" y="280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66563" name="Rectangle 5">
            <a:extLst>
              <a:ext uri="{FF2B5EF4-FFF2-40B4-BE49-F238E27FC236}">
                <a16:creationId xmlns:a16="http://schemas.microsoft.com/office/drawing/2014/main" id="{418B04F5-D5E8-497C-B47D-DE30AC49AD5D}"/>
              </a:ext>
            </a:extLst>
          </p:cNvPr>
          <p:cNvSpPr>
            <a:spLocks noChangeArrowheads="1"/>
          </p:cNvSpPr>
          <p:nvPr/>
        </p:nvSpPr>
        <p:spPr bwMode="auto">
          <a:xfrm>
            <a:off x="0" y="280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grpSp>
        <p:nvGrpSpPr>
          <p:cNvPr id="66564" name="Group 15">
            <a:extLst>
              <a:ext uri="{FF2B5EF4-FFF2-40B4-BE49-F238E27FC236}">
                <a16:creationId xmlns:a16="http://schemas.microsoft.com/office/drawing/2014/main" id="{8BC7171B-5376-4995-BE19-4350CCC33810}"/>
              </a:ext>
            </a:extLst>
          </p:cNvPr>
          <p:cNvGrpSpPr>
            <a:grpSpLocks/>
          </p:cNvGrpSpPr>
          <p:nvPr/>
        </p:nvGrpSpPr>
        <p:grpSpPr bwMode="auto">
          <a:xfrm>
            <a:off x="0" y="0"/>
            <a:ext cx="9334500" cy="7939088"/>
            <a:chOff x="0" y="0"/>
            <a:chExt cx="5880" cy="5001"/>
          </a:xfrm>
        </p:grpSpPr>
        <p:pic>
          <p:nvPicPr>
            <p:cNvPr id="66565" name="Picture 11" descr="CBERS_2_CCD1XS_20031104_156">
              <a:extLst>
                <a:ext uri="{FF2B5EF4-FFF2-40B4-BE49-F238E27FC236}">
                  <a16:creationId xmlns:a16="http://schemas.microsoft.com/office/drawing/2014/main" id="{9370CA04-5FB2-40C9-8D9E-5536773A52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0" y="2878"/>
              <a:ext cx="3120" cy="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7" descr="Vitoria-ES-PSM-201202">
              <a:extLst>
                <a:ext uri="{FF2B5EF4-FFF2-40B4-BE49-F238E27FC236}">
                  <a16:creationId xmlns:a16="http://schemas.microsoft.com/office/drawing/2014/main" id="{C1E09AB2-4FF9-4D60-AE83-55B6936B58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77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8" descr="Vitoria">
              <a:extLst>
                <a:ext uri="{FF2B5EF4-FFF2-40B4-BE49-F238E27FC236}">
                  <a16:creationId xmlns:a16="http://schemas.microsoft.com/office/drawing/2014/main" id="{F0F79BC8-AED3-47B2-9F78-668A5EF8B4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0" y="0"/>
              <a:ext cx="3000"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WordArt 12">
              <a:extLst>
                <a:ext uri="{FF2B5EF4-FFF2-40B4-BE49-F238E27FC236}">
                  <a16:creationId xmlns:a16="http://schemas.microsoft.com/office/drawing/2014/main" id="{80EDCDA5-916C-4F95-A031-5DED5397E3DF}"/>
                </a:ext>
              </a:extLst>
            </p:cNvPr>
            <p:cNvSpPr>
              <a:spLocks noChangeArrowheads="1" noChangeShapeType="1" noTextEdit="1"/>
            </p:cNvSpPr>
            <p:nvPr/>
          </p:nvSpPr>
          <p:spPr bwMode="auto">
            <a:xfrm>
              <a:off x="1824" y="3456"/>
              <a:ext cx="864" cy="228"/>
            </a:xfrm>
            <a:prstGeom prst="rect">
              <a:avLst/>
            </a:prstGeom>
          </p:spPr>
          <p:txBody>
            <a:bodyPr wrap="none" fromWordArt="1">
              <a:prstTxWarp prst="textWave1">
                <a:avLst>
                  <a:gd name="adj1" fmla="val 0"/>
                  <a:gd name="adj2" fmla="val 0"/>
                </a:avLst>
              </a:prstTxWarp>
            </a:bodyPr>
            <a:lstStyle/>
            <a:p>
              <a:pPr algn="ctr"/>
              <a:r>
                <a:rPr lang="pt-BR" sz="3600" kern="10">
                  <a:ln w="9525">
                    <a:solidFill>
                      <a:schemeClr val="tx1"/>
                    </a:solidFill>
                    <a:round/>
                    <a:headEnd/>
                    <a:tailEnd/>
                  </a:ln>
                  <a:solidFill>
                    <a:srgbClr val="FFCC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FIM</a:t>
              </a:r>
            </a:p>
          </p:txBody>
        </p:sp>
        <p:sp>
          <p:nvSpPr>
            <p:cNvPr id="66569" name="WordArt 14">
              <a:extLst>
                <a:ext uri="{FF2B5EF4-FFF2-40B4-BE49-F238E27FC236}">
                  <a16:creationId xmlns:a16="http://schemas.microsoft.com/office/drawing/2014/main" id="{256805DF-8208-45BE-9503-BC6950ED3A68}"/>
                </a:ext>
              </a:extLst>
            </p:cNvPr>
            <p:cNvSpPr>
              <a:spLocks noChangeArrowheads="1" noChangeShapeType="1" noTextEdit="1"/>
            </p:cNvSpPr>
            <p:nvPr/>
          </p:nvSpPr>
          <p:spPr bwMode="auto">
            <a:xfrm>
              <a:off x="4848" y="2556"/>
              <a:ext cx="864" cy="228"/>
            </a:xfrm>
            <a:prstGeom prst="rect">
              <a:avLst/>
            </a:prstGeom>
          </p:spPr>
          <p:txBody>
            <a:bodyPr wrap="none" fromWordArt="1">
              <a:prstTxWarp prst="textWave1">
                <a:avLst>
                  <a:gd name="adj1" fmla="val 0"/>
                  <a:gd name="adj2" fmla="val 0"/>
                </a:avLst>
              </a:prstTxWarp>
            </a:bodyPr>
            <a:lstStyle/>
            <a:p>
              <a:pPr algn="ctr"/>
              <a:r>
                <a:rPr lang="pt-BR" sz="3600" kern="10">
                  <a:ln w="9525">
                    <a:solidFill>
                      <a:schemeClr val="tx1"/>
                    </a:solidFill>
                    <a:round/>
                    <a:headEnd/>
                    <a:tailEnd/>
                  </a:ln>
                  <a:solidFill>
                    <a:srgbClr val="FFCC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FIM</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A3CED05-B307-4E2A-B5AB-3FB5BD236C55}"/>
              </a:ext>
            </a:extLst>
          </p:cNvPr>
          <p:cNvSpPr>
            <a:spLocks noGrp="1"/>
          </p:cNvSpPr>
          <p:nvPr>
            <p:ph type="ctrTitle"/>
          </p:nvPr>
        </p:nvSpPr>
        <p:spPr>
          <a:xfrm>
            <a:off x="427741" y="1107115"/>
            <a:ext cx="8288518" cy="1407485"/>
          </a:xfrm>
        </p:spPr>
        <p:txBody>
          <a:bodyPr rtlCol="0">
            <a:noAutofit/>
          </a:bodyPr>
          <a:lstStyle/>
          <a:p>
            <a:pPr algn="ctr" eaLnBrk="1" fontAlgn="auto" hangingPunct="1">
              <a:spcAft>
                <a:spcPts val="0"/>
              </a:spcAft>
              <a:defRPr/>
            </a:pPr>
            <a:r>
              <a:rPr lang="pt-BR" sz="4500" dirty="0">
                <a:latin typeface="Arial Black" panose="020B0A04020102020204" pitchFamily="34" charset="0"/>
                <a:cs typeface="Times New Roman" panose="02020603050405020304" pitchFamily="18" charset="0"/>
              </a:rPr>
              <a:t>AULA 01</a:t>
            </a:r>
            <a:r>
              <a:rPr lang="pt-BR" sz="4500" dirty="0">
                <a:latin typeface="Times New Roman" panose="02020603050405020304" pitchFamily="18" charset="0"/>
                <a:cs typeface="Times New Roman" panose="02020603050405020304" pitchFamily="18" charset="0"/>
              </a:rPr>
              <a:t> </a:t>
            </a:r>
            <a:br>
              <a:rPr lang="pt-BR" sz="4500" dirty="0">
                <a:latin typeface="Times New Roman" panose="02020603050405020304" pitchFamily="18" charset="0"/>
                <a:cs typeface="Times New Roman" panose="02020603050405020304" pitchFamily="18" charset="0"/>
              </a:rPr>
            </a:br>
            <a:r>
              <a:rPr lang="pt-BR" sz="4500" dirty="0">
                <a:latin typeface="Times New Roman" panose="02020603050405020304" pitchFamily="18" charset="0"/>
                <a:cs typeface="Times New Roman" panose="02020603050405020304" pitchFamily="18" charset="0"/>
              </a:rPr>
              <a:t>Radiação Solar</a:t>
            </a:r>
          </a:p>
        </p:txBody>
      </p:sp>
      <p:sp>
        <p:nvSpPr>
          <p:cNvPr id="31747" name="Text Box 18">
            <a:extLst>
              <a:ext uri="{FF2B5EF4-FFF2-40B4-BE49-F238E27FC236}">
                <a16:creationId xmlns:a16="http://schemas.microsoft.com/office/drawing/2014/main" id="{A912DB47-68E0-4D5E-8763-2B0F44FDD5E9}"/>
              </a:ext>
            </a:extLst>
          </p:cNvPr>
          <p:cNvSpPr txBox="1">
            <a:spLocks noChangeArrowheads="1"/>
          </p:cNvSpPr>
          <p:nvPr/>
        </p:nvSpPr>
        <p:spPr bwMode="auto">
          <a:xfrm>
            <a:off x="381000" y="6121400"/>
            <a:ext cx="8382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lnSpc>
                <a:spcPct val="200000"/>
              </a:lnSpc>
            </a:pPr>
            <a:r>
              <a:rPr lang="pt-BR" altLang="pt-BR" sz="1000" b="1" dirty="0" err="1">
                <a:solidFill>
                  <a:srgbClr val="000000"/>
                </a:solidFill>
                <a:latin typeface="Arial" panose="020B0604020202020204" pitchFamily="34" charset="0"/>
              </a:rPr>
              <a:t>Obs</a:t>
            </a:r>
            <a:r>
              <a:rPr lang="pt-BR" altLang="pt-BR" sz="1000" b="1" dirty="0">
                <a:solidFill>
                  <a:srgbClr val="000000"/>
                </a:solidFill>
                <a:latin typeface="Arial" panose="020B0604020202020204" pitchFamily="34" charset="0"/>
              </a:rPr>
              <a:t>: Todos os Slides apresentados foram adaptados do livro  “Fundamentos do Sensoriamento Remoto e Metodologias de  Aplicação (2ª Edição). Autor: Maurício Alves Moreira</a:t>
            </a:r>
          </a:p>
        </p:txBody>
      </p:sp>
      <p:pic>
        <p:nvPicPr>
          <p:cNvPr id="31748" name="Picture 12" descr="Vitoria">
            <a:extLst>
              <a:ext uri="{FF2B5EF4-FFF2-40B4-BE49-F238E27FC236}">
                <a16:creationId xmlns:a16="http://schemas.microsoft.com/office/drawing/2014/main" id="{A6419DC9-B49A-42CB-AB69-F738FEECE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194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5" descr="andarai-ba">
            <a:extLst>
              <a:ext uri="{FF2B5EF4-FFF2-40B4-BE49-F238E27FC236}">
                <a16:creationId xmlns:a16="http://schemas.microsoft.com/office/drawing/2014/main" id="{FEC44DF5-4289-4B7E-9A27-30097CDF91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819400"/>
            <a:ext cx="3657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7" descr="Campos do Jordão - SP">
            <a:extLst>
              <a:ext uri="{FF2B5EF4-FFF2-40B4-BE49-F238E27FC236}">
                <a16:creationId xmlns:a16="http://schemas.microsoft.com/office/drawing/2014/main" id="{FEE9F09F-32D7-4969-B59F-5364E927B7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1951"/>
          <a:stretch>
            <a:fillRect/>
          </a:stretch>
        </p:blipFill>
        <p:spPr bwMode="auto">
          <a:xfrm>
            <a:off x="6705600" y="2819400"/>
            <a:ext cx="2438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EF3E51D1-9DD0-43B8-B5E8-0124AC7C8313}"/>
              </a:ext>
            </a:extLst>
          </p:cNvPr>
          <p:cNvSpPr txBox="1">
            <a:spLocks noChangeArrowheads="1"/>
          </p:cNvSpPr>
          <p:nvPr/>
        </p:nvSpPr>
        <p:spPr bwMode="auto">
          <a:xfrm>
            <a:off x="2076450" y="44450"/>
            <a:ext cx="5314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pt-BR" altLang="pt-BR" sz="3600" b="1" u="sng">
                <a:solidFill>
                  <a:srgbClr val="000000"/>
                </a:solidFill>
                <a:latin typeface="Arial" panose="020B0604020202020204" pitchFamily="34" charset="0"/>
              </a:rPr>
              <a:t>Sensoriamento Remoto</a:t>
            </a:r>
            <a:endParaRPr lang="pt-PT" altLang="pt-BR" sz="3600" b="1" u="sng">
              <a:solidFill>
                <a:srgbClr val="000000"/>
              </a:solidFill>
              <a:latin typeface="Arial" panose="020B0604020202020204" pitchFamily="34" charset="0"/>
            </a:endParaRPr>
          </a:p>
        </p:txBody>
      </p:sp>
      <p:sp>
        <p:nvSpPr>
          <p:cNvPr id="52227" name="Text Box 3">
            <a:extLst>
              <a:ext uri="{FF2B5EF4-FFF2-40B4-BE49-F238E27FC236}">
                <a16:creationId xmlns:a16="http://schemas.microsoft.com/office/drawing/2014/main" id="{703AC22C-E2DB-480F-90FB-4D96F4E002B3}"/>
              </a:ext>
            </a:extLst>
          </p:cNvPr>
          <p:cNvSpPr txBox="1">
            <a:spLocks noChangeArrowheads="1"/>
          </p:cNvSpPr>
          <p:nvPr/>
        </p:nvSpPr>
        <p:spPr bwMode="auto">
          <a:xfrm>
            <a:off x="304800" y="896938"/>
            <a:ext cx="8534400" cy="2263775"/>
          </a:xfrm>
          <a:prstGeom prst="rect">
            <a:avLst/>
          </a:prstGeom>
          <a:solidFill>
            <a:srgbClr val="33CCFF"/>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2000">
                <a:solidFill>
                  <a:srgbClr val="000000"/>
                </a:solidFill>
                <a:latin typeface="Arial" panose="020B0604020202020204" pitchFamily="34" charset="0"/>
              </a:rPr>
              <a:t>“</a:t>
            </a:r>
            <a:r>
              <a:rPr lang="pt-BR" altLang="pt-BR" sz="2000" b="1">
                <a:solidFill>
                  <a:srgbClr val="FF0000"/>
                </a:solidFill>
                <a:latin typeface="Arial" panose="020B0604020202020204" pitchFamily="34" charset="0"/>
              </a:rPr>
              <a:t>Sensoriamento remoto</a:t>
            </a:r>
            <a:r>
              <a:rPr lang="pt-BR" altLang="pt-BR" sz="2000">
                <a:solidFill>
                  <a:srgbClr val="000000"/>
                </a:solidFill>
                <a:latin typeface="Arial" panose="020B0604020202020204" pitchFamily="34" charset="0"/>
              </a:rPr>
              <a:t> consiste na utilização conjunta de modernos instrumentos (sensores), equipamentos para processamento e transmissão de dados e plataformas (aéreas ou espaciais) para carregar tais instrumentos e equipamentos, com o objetivo de estudar o ambiente terrestre por emio do registro e da análise das interações entre a radiação eletromagnética e as substâncias componentes do planeta Terra, em suas mais diversas manifestações.” (NOVO, 1989)</a:t>
            </a:r>
          </a:p>
        </p:txBody>
      </p:sp>
      <p:grpSp>
        <p:nvGrpSpPr>
          <p:cNvPr id="52355" name="Group 131">
            <a:extLst>
              <a:ext uri="{FF2B5EF4-FFF2-40B4-BE49-F238E27FC236}">
                <a16:creationId xmlns:a16="http://schemas.microsoft.com/office/drawing/2014/main" id="{156D512D-810F-46F0-A432-F2CBD2105687}"/>
              </a:ext>
            </a:extLst>
          </p:cNvPr>
          <p:cNvGrpSpPr>
            <a:grpSpLocks/>
          </p:cNvGrpSpPr>
          <p:nvPr/>
        </p:nvGrpSpPr>
        <p:grpSpPr bwMode="auto">
          <a:xfrm>
            <a:off x="969963" y="3505200"/>
            <a:ext cx="7335837" cy="3200400"/>
            <a:chOff x="611" y="2208"/>
            <a:chExt cx="4621" cy="2016"/>
          </a:xfrm>
        </p:grpSpPr>
        <p:sp>
          <p:nvSpPr>
            <p:cNvPr id="33797" name="Rectangle 38">
              <a:extLst>
                <a:ext uri="{FF2B5EF4-FFF2-40B4-BE49-F238E27FC236}">
                  <a16:creationId xmlns:a16="http://schemas.microsoft.com/office/drawing/2014/main" id="{153F5111-280E-4287-BC7F-233FC10850E1}"/>
                </a:ext>
              </a:extLst>
            </p:cNvPr>
            <p:cNvSpPr>
              <a:spLocks noChangeArrowheads="1"/>
            </p:cNvSpPr>
            <p:nvPr/>
          </p:nvSpPr>
          <p:spPr bwMode="auto">
            <a:xfrm>
              <a:off x="2220" y="4013"/>
              <a:ext cx="2256" cy="21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Transformar os dados em informação</a:t>
              </a:r>
            </a:p>
          </p:txBody>
        </p:sp>
        <p:sp>
          <p:nvSpPr>
            <p:cNvPr id="33798" name="Rectangle 37">
              <a:extLst>
                <a:ext uri="{FF2B5EF4-FFF2-40B4-BE49-F238E27FC236}">
                  <a16:creationId xmlns:a16="http://schemas.microsoft.com/office/drawing/2014/main" id="{1EB67A57-2FEE-47C2-B687-A415F1AF7CBD}"/>
                </a:ext>
              </a:extLst>
            </p:cNvPr>
            <p:cNvSpPr>
              <a:spLocks noChangeArrowheads="1"/>
            </p:cNvSpPr>
            <p:nvPr/>
          </p:nvSpPr>
          <p:spPr bwMode="auto">
            <a:xfrm>
              <a:off x="1404" y="4013"/>
              <a:ext cx="816" cy="21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Analista</a:t>
              </a:r>
            </a:p>
          </p:txBody>
        </p:sp>
        <p:sp>
          <p:nvSpPr>
            <p:cNvPr id="33799" name="Rectangle 36">
              <a:extLst>
                <a:ext uri="{FF2B5EF4-FFF2-40B4-BE49-F238E27FC236}">
                  <a16:creationId xmlns:a16="http://schemas.microsoft.com/office/drawing/2014/main" id="{90E43C0B-6314-458A-8D34-85FD0A4FB9AA}"/>
                </a:ext>
              </a:extLst>
            </p:cNvPr>
            <p:cNvSpPr>
              <a:spLocks noChangeArrowheads="1"/>
            </p:cNvSpPr>
            <p:nvPr/>
          </p:nvSpPr>
          <p:spPr bwMode="auto">
            <a:xfrm>
              <a:off x="2220" y="3783"/>
              <a:ext cx="2256" cy="23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Transformar a energia recebida em dados</a:t>
              </a:r>
            </a:p>
          </p:txBody>
        </p:sp>
        <p:sp>
          <p:nvSpPr>
            <p:cNvPr id="33800" name="Rectangle 35">
              <a:extLst>
                <a:ext uri="{FF2B5EF4-FFF2-40B4-BE49-F238E27FC236}">
                  <a16:creationId xmlns:a16="http://schemas.microsoft.com/office/drawing/2014/main" id="{0F0927BD-7404-456A-A38A-57978459A48C}"/>
                </a:ext>
              </a:extLst>
            </p:cNvPr>
            <p:cNvSpPr>
              <a:spLocks noChangeArrowheads="1"/>
            </p:cNvSpPr>
            <p:nvPr/>
          </p:nvSpPr>
          <p:spPr bwMode="auto">
            <a:xfrm>
              <a:off x="1404" y="3783"/>
              <a:ext cx="816" cy="23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Processador</a:t>
              </a:r>
            </a:p>
          </p:txBody>
        </p:sp>
        <p:sp>
          <p:nvSpPr>
            <p:cNvPr id="33801" name="Rectangle 34">
              <a:extLst>
                <a:ext uri="{FF2B5EF4-FFF2-40B4-BE49-F238E27FC236}">
                  <a16:creationId xmlns:a16="http://schemas.microsoft.com/office/drawing/2014/main" id="{C6425340-140A-4D0A-9158-5C73B95FF575}"/>
                </a:ext>
              </a:extLst>
            </p:cNvPr>
            <p:cNvSpPr>
              <a:spLocks noChangeArrowheads="1"/>
            </p:cNvSpPr>
            <p:nvPr/>
          </p:nvSpPr>
          <p:spPr bwMode="auto">
            <a:xfrm>
              <a:off x="2220" y="3534"/>
              <a:ext cx="2256" cy="24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Receber a energia refletida</a:t>
              </a:r>
            </a:p>
          </p:txBody>
        </p:sp>
        <p:sp>
          <p:nvSpPr>
            <p:cNvPr id="33802" name="Rectangle 33">
              <a:extLst>
                <a:ext uri="{FF2B5EF4-FFF2-40B4-BE49-F238E27FC236}">
                  <a16:creationId xmlns:a16="http://schemas.microsoft.com/office/drawing/2014/main" id="{5CD3B374-DD5E-40B4-B5B5-6265A9CB9B3C}"/>
                </a:ext>
              </a:extLst>
            </p:cNvPr>
            <p:cNvSpPr>
              <a:spLocks noChangeArrowheads="1"/>
            </p:cNvSpPr>
            <p:nvPr/>
          </p:nvSpPr>
          <p:spPr bwMode="auto">
            <a:xfrm>
              <a:off x="1404" y="3534"/>
              <a:ext cx="816" cy="24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Sensor</a:t>
              </a:r>
            </a:p>
          </p:txBody>
        </p:sp>
        <p:sp>
          <p:nvSpPr>
            <p:cNvPr id="33803" name="Rectangle 32">
              <a:extLst>
                <a:ext uri="{FF2B5EF4-FFF2-40B4-BE49-F238E27FC236}">
                  <a16:creationId xmlns:a16="http://schemas.microsoft.com/office/drawing/2014/main" id="{9575AF2A-631D-4524-8FB1-A1CCC8FBFB75}"/>
                </a:ext>
              </a:extLst>
            </p:cNvPr>
            <p:cNvSpPr>
              <a:spLocks noChangeArrowheads="1"/>
            </p:cNvSpPr>
            <p:nvPr/>
          </p:nvSpPr>
          <p:spPr bwMode="auto">
            <a:xfrm>
              <a:off x="2220" y="3343"/>
              <a:ext cx="2256" cy="191"/>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Permitir a propagação da energia refletida</a:t>
              </a:r>
            </a:p>
          </p:txBody>
        </p:sp>
        <p:sp>
          <p:nvSpPr>
            <p:cNvPr id="33804" name="Rectangle 31">
              <a:extLst>
                <a:ext uri="{FF2B5EF4-FFF2-40B4-BE49-F238E27FC236}">
                  <a16:creationId xmlns:a16="http://schemas.microsoft.com/office/drawing/2014/main" id="{A8957B5A-219C-4100-A42C-880A6B2EB70A}"/>
                </a:ext>
              </a:extLst>
            </p:cNvPr>
            <p:cNvSpPr>
              <a:spLocks noChangeArrowheads="1"/>
            </p:cNvSpPr>
            <p:nvPr/>
          </p:nvSpPr>
          <p:spPr bwMode="auto">
            <a:xfrm>
              <a:off x="1404" y="3343"/>
              <a:ext cx="816" cy="191"/>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Meio 2</a:t>
              </a:r>
            </a:p>
          </p:txBody>
        </p:sp>
        <p:sp>
          <p:nvSpPr>
            <p:cNvPr id="33805" name="Rectangle 30">
              <a:extLst>
                <a:ext uri="{FF2B5EF4-FFF2-40B4-BE49-F238E27FC236}">
                  <a16:creationId xmlns:a16="http://schemas.microsoft.com/office/drawing/2014/main" id="{170B4BE8-5EA7-45A5-8CF9-E118F4758DF8}"/>
                </a:ext>
              </a:extLst>
            </p:cNvPr>
            <p:cNvSpPr>
              <a:spLocks noChangeArrowheads="1"/>
            </p:cNvSpPr>
            <p:nvPr/>
          </p:nvSpPr>
          <p:spPr bwMode="auto">
            <a:xfrm>
              <a:off x="2220" y="3136"/>
              <a:ext cx="2256" cy="207"/>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Receber, interagir e refletir a energia</a:t>
              </a:r>
            </a:p>
          </p:txBody>
        </p:sp>
        <p:sp>
          <p:nvSpPr>
            <p:cNvPr id="33806" name="Rectangle 29">
              <a:extLst>
                <a:ext uri="{FF2B5EF4-FFF2-40B4-BE49-F238E27FC236}">
                  <a16:creationId xmlns:a16="http://schemas.microsoft.com/office/drawing/2014/main" id="{DBC06D7E-09A5-4B71-8BE1-F6F3AC27C66A}"/>
                </a:ext>
              </a:extLst>
            </p:cNvPr>
            <p:cNvSpPr>
              <a:spLocks noChangeArrowheads="1"/>
            </p:cNvSpPr>
            <p:nvPr/>
          </p:nvSpPr>
          <p:spPr bwMode="auto">
            <a:xfrm>
              <a:off x="1404" y="3136"/>
              <a:ext cx="816" cy="207"/>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Alvo</a:t>
              </a:r>
            </a:p>
          </p:txBody>
        </p:sp>
        <p:sp>
          <p:nvSpPr>
            <p:cNvPr id="33807" name="Rectangle 28">
              <a:extLst>
                <a:ext uri="{FF2B5EF4-FFF2-40B4-BE49-F238E27FC236}">
                  <a16:creationId xmlns:a16="http://schemas.microsoft.com/office/drawing/2014/main" id="{0592ABB3-CC67-4940-AE37-F0CA097580FB}"/>
                </a:ext>
              </a:extLst>
            </p:cNvPr>
            <p:cNvSpPr>
              <a:spLocks noChangeArrowheads="1"/>
            </p:cNvSpPr>
            <p:nvPr/>
          </p:nvSpPr>
          <p:spPr bwMode="auto">
            <a:xfrm>
              <a:off x="2220" y="2937"/>
              <a:ext cx="2256" cy="199"/>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Permitir a propagação da energia</a:t>
              </a:r>
            </a:p>
          </p:txBody>
        </p:sp>
        <p:sp>
          <p:nvSpPr>
            <p:cNvPr id="33808" name="Rectangle 27">
              <a:extLst>
                <a:ext uri="{FF2B5EF4-FFF2-40B4-BE49-F238E27FC236}">
                  <a16:creationId xmlns:a16="http://schemas.microsoft.com/office/drawing/2014/main" id="{0F76F160-C822-4741-B448-6F7B2BFDE255}"/>
                </a:ext>
              </a:extLst>
            </p:cNvPr>
            <p:cNvSpPr>
              <a:spLocks noChangeArrowheads="1"/>
            </p:cNvSpPr>
            <p:nvPr/>
          </p:nvSpPr>
          <p:spPr bwMode="auto">
            <a:xfrm>
              <a:off x="1404" y="2937"/>
              <a:ext cx="816" cy="199"/>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Meio 1</a:t>
              </a:r>
            </a:p>
          </p:txBody>
        </p:sp>
        <p:sp>
          <p:nvSpPr>
            <p:cNvPr id="33809" name="Rectangle 26">
              <a:extLst>
                <a:ext uri="{FF2B5EF4-FFF2-40B4-BE49-F238E27FC236}">
                  <a16:creationId xmlns:a16="http://schemas.microsoft.com/office/drawing/2014/main" id="{80D07014-64B2-4A00-AC85-7D255B5CB9FD}"/>
                </a:ext>
              </a:extLst>
            </p:cNvPr>
            <p:cNvSpPr>
              <a:spLocks noChangeArrowheads="1"/>
            </p:cNvSpPr>
            <p:nvPr/>
          </p:nvSpPr>
          <p:spPr bwMode="auto">
            <a:xfrm>
              <a:off x="2220" y="2719"/>
              <a:ext cx="2256" cy="21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Gerar energia eletromagnética</a:t>
              </a:r>
            </a:p>
          </p:txBody>
        </p:sp>
        <p:sp>
          <p:nvSpPr>
            <p:cNvPr id="33810" name="Rectangle 25">
              <a:extLst>
                <a:ext uri="{FF2B5EF4-FFF2-40B4-BE49-F238E27FC236}">
                  <a16:creationId xmlns:a16="http://schemas.microsoft.com/office/drawing/2014/main" id="{398C895A-B9BB-486B-8DCF-03CB0F96FDC0}"/>
                </a:ext>
              </a:extLst>
            </p:cNvPr>
            <p:cNvSpPr>
              <a:spLocks noChangeArrowheads="1"/>
            </p:cNvSpPr>
            <p:nvPr/>
          </p:nvSpPr>
          <p:spPr bwMode="auto">
            <a:xfrm>
              <a:off x="1404" y="2719"/>
              <a:ext cx="816" cy="21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Fonte</a:t>
              </a:r>
            </a:p>
          </p:txBody>
        </p:sp>
        <p:sp>
          <p:nvSpPr>
            <p:cNvPr id="33811" name="Rectangle 24">
              <a:extLst>
                <a:ext uri="{FF2B5EF4-FFF2-40B4-BE49-F238E27FC236}">
                  <a16:creationId xmlns:a16="http://schemas.microsoft.com/office/drawing/2014/main" id="{736C9C0B-2EBA-4964-8113-AC2F955356FB}"/>
                </a:ext>
              </a:extLst>
            </p:cNvPr>
            <p:cNvSpPr>
              <a:spLocks noChangeArrowheads="1"/>
            </p:cNvSpPr>
            <p:nvPr/>
          </p:nvSpPr>
          <p:spPr bwMode="auto">
            <a:xfrm>
              <a:off x="2220" y="2518"/>
              <a:ext cx="2256" cy="201"/>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400" b="1">
                  <a:solidFill>
                    <a:srgbClr val="000000"/>
                  </a:solidFill>
                  <a:latin typeface="Arial" panose="020B0604020202020204" pitchFamily="34" charset="0"/>
                  <a:ea typeface="Times New Roman" panose="02020603050405020304" pitchFamily="18" charset="0"/>
                  <a:cs typeface="Arial" panose="020B0604020202020204" pitchFamily="34" charset="0"/>
                </a:rPr>
                <a:t>Função</a:t>
              </a:r>
              <a:endPar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33812" name="Rectangle 23">
              <a:extLst>
                <a:ext uri="{FF2B5EF4-FFF2-40B4-BE49-F238E27FC236}">
                  <a16:creationId xmlns:a16="http://schemas.microsoft.com/office/drawing/2014/main" id="{29D12752-A08B-4EA8-B35C-B8FE1662BA98}"/>
                </a:ext>
              </a:extLst>
            </p:cNvPr>
            <p:cNvSpPr>
              <a:spLocks noChangeArrowheads="1"/>
            </p:cNvSpPr>
            <p:nvPr/>
          </p:nvSpPr>
          <p:spPr bwMode="auto">
            <a:xfrm>
              <a:off x="1404" y="2518"/>
              <a:ext cx="816" cy="201"/>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400" b="1">
                  <a:solidFill>
                    <a:srgbClr val="000000"/>
                  </a:solidFill>
                  <a:latin typeface="Arial" panose="020B0604020202020204" pitchFamily="34" charset="0"/>
                  <a:ea typeface="Times New Roman" panose="02020603050405020304" pitchFamily="18" charset="0"/>
                  <a:cs typeface="Arial" panose="020B0604020202020204" pitchFamily="34" charset="0"/>
                </a:rPr>
                <a:t>Componente</a:t>
              </a:r>
              <a:endPar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33813" name="Line 39">
              <a:extLst>
                <a:ext uri="{FF2B5EF4-FFF2-40B4-BE49-F238E27FC236}">
                  <a16:creationId xmlns:a16="http://schemas.microsoft.com/office/drawing/2014/main" id="{3F457686-BFE7-4E18-9DF1-A38314A35188}"/>
                </a:ext>
              </a:extLst>
            </p:cNvPr>
            <p:cNvSpPr>
              <a:spLocks noChangeShapeType="1"/>
            </p:cNvSpPr>
            <p:nvPr/>
          </p:nvSpPr>
          <p:spPr bwMode="auto">
            <a:xfrm>
              <a:off x="1404" y="2518"/>
              <a:ext cx="3072"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14" name="Line 40">
              <a:extLst>
                <a:ext uri="{FF2B5EF4-FFF2-40B4-BE49-F238E27FC236}">
                  <a16:creationId xmlns:a16="http://schemas.microsoft.com/office/drawing/2014/main" id="{17269EE7-EBB8-4686-964E-51411C515121}"/>
                </a:ext>
              </a:extLst>
            </p:cNvPr>
            <p:cNvSpPr>
              <a:spLocks noChangeShapeType="1"/>
            </p:cNvSpPr>
            <p:nvPr/>
          </p:nvSpPr>
          <p:spPr bwMode="auto">
            <a:xfrm>
              <a:off x="1404" y="4224"/>
              <a:ext cx="3072"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15" name="Line 41">
              <a:extLst>
                <a:ext uri="{FF2B5EF4-FFF2-40B4-BE49-F238E27FC236}">
                  <a16:creationId xmlns:a16="http://schemas.microsoft.com/office/drawing/2014/main" id="{8E883D71-D8EC-4263-AF03-A6E85C3E41DF}"/>
                </a:ext>
              </a:extLst>
            </p:cNvPr>
            <p:cNvSpPr>
              <a:spLocks noChangeShapeType="1"/>
            </p:cNvSpPr>
            <p:nvPr/>
          </p:nvSpPr>
          <p:spPr bwMode="auto">
            <a:xfrm>
              <a:off x="1404" y="2518"/>
              <a:ext cx="0" cy="201"/>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16" name="Line 42">
              <a:extLst>
                <a:ext uri="{FF2B5EF4-FFF2-40B4-BE49-F238E27FC236}">
                  <a16:creationId xmlns:a16="http://schemas.microsoft.com/office/drawing/2014/main" id="{16C14E3C-5600-4BBF-B244-C43FB1322F81}"/>
                </a:ext>
              </a:extLst>
            </p:cNvPr>
            <p:cNvSpPr>
              <a:spLocks noChangeShapeType="1"/>
            </p:cNvSpPr>
            <p:nvPr/>
          </p:nvSpPr>
          <p:spPr bwMode="auto">
            <a:xfrm>
              <a:off x="4476" y="2518"/>
              <a:ext cx="0" cy="1706"/>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17" name="Line 45">
              <a:extLst>
                <a:ext uri="{FF2B5EF4-FFF2-40B4-BE49-F238E27FC236}">
                  <a16:creationId xmlns:a16="http://schemas.microsoft.com/office/drawing/2014/main" id="{B9B61487-6D16-4F1B-A734-8328BA742BB6}"/>
                </a:ext>
              </a:extLst>
            </p:cNvPr>
            <p:cNvSpPr>
              <a:spLocks noChangeShapeType="1"/>
            </p:cNvSpPr>
            <p:nvPr/>
          </p:nvSpPr>
          <p:spPr bwMode="auto">
            <a:xfrm>
              <a:off x="1404" y="2719"/>
              <a:ext cx="3072"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18" name="Line 46">
              <a:extLst>
                <a:ext uri="{FF2B5EF4-FFF2-40B4-BE49-F238E27FC236}">
                  <a16:creationId xmlns:a16="http://schemas.microsoft.com/office/drawing/2014/main" id="{D2FF1021-4B89-4023-A9B6-93A2BE6B2EA8}"/>
                </a:ext>
              </a:extLst>
            </p:cNvPr>
            <p:cNvSpPr>
              <a:spLocks noChangeShapeType="1"/>
            </p:cNvSpPr>
            <p:nvPr/>
          </p:nvSpPr>
          <p:spPr bwMode="auto">
            <a:xfrm>
              <a:off x="1404" y="2719"/>
              <a:ext cx="0" cy="1505"/>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19" name="Line 47">
              <a:extLst>
                <a:ext uri="{FF2B5EF4-FFF2-40B4-BE49-F238E27FC236}">
                  <a16:creationId xmlns:a16="http://schemas.microsoft.com/office/drawing/2014/main" id="{661BD99F-6ECB-4FBF-9E20-6F2A609C02B3}"/>
                </a:ext>
              </a:extLst>
            </p:cNvPr>
            <p:cNvSpPr>
              <a:spLocks noChangeShapeType="1"/>
            </p:cNvSpPr>
            <p:nvPr/>
          </p:nvSpPr>
          <p:spPr bwMode="auto">
            <a:xfrm>
              <a:off x="2220" y="2518"/>
              <a:ext cx="0" cy="170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20" name="Line 51">
              <a:extLst>
                <a:ext uri="{FF2B5EF4-FFF2-40B4-BE49-F238E27FC236}">
                  <a16:creationId xmlns:a16="http://schemas.microsoft.com/office/drawing/2014/main" id="{B9A2AD59-ADE7-4619-80AE-2F9562CF9A35}"/>
                </a:ext>
              </a:extLst>
            </p:cNvPr>
            <p:cNvSpPr>
              <a:spLocks noChangeShapeType="1"/>
            </p:cNvSpPr>
            <p:nvPr/>
          </p:nvSpPr>
          <p:spPr bwMode="auto">
            <a:xfrm>
              <a:off x="1404" y="2937"/>
              <a:ext cx="3072"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21" name="Line 59">
              <a:extLst>
                <a:ext uri="{FF2B5EF4-FFF2-40B4-BE49-F238E27FC236}">
                  <a16:creationId xmlns:a16="http://schemas.microsoft.com/office/drawing/2014/main" id="{C81DF35A-8AB5-4C08-BEA4-0D563D045DC5}"/>
                </a:ext>
              </a:extLst>
            </p:cNvPr>
            <p:cNvSpPr>
              <a:spLocks noChangeShapeType="1"/>
            </p:cNvSpPr>
            <p:nvPr/>
          </p:nvSpPr>
          <p:spPr bwMode="auto">
            <a:xfrm>
              <a:off x="1404" y="3136"/>
              <a:ext cx="3072"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22" name="Line 67">
              <a:extLst>
                <a:ext uri="{FF2B5EF4-FFF2-40B4-BE49-F238E27FC236}">
                  <a16:creationId xmlns:a16="http://schemas.microsoft.com/office/drawing/2014/main" id="{748A75FF-7C33-446F-B241-0F96A0966B5D}"/>
                </a:ext>
              </a:extLst>
            </p:cNvPr>
            <p:cNvSpPr>
              <a:spLocks noChangeShapeType="1"/>
            </p:cNvSpPr>
            <p:nvPr/>
          </p:nvSpPr>
          <p:spPr bwMode="auto">
            <a:xfrm>
              <a:off x="1404" y="3343"/>
              <a:ext cx="3072"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23" name="Line 75">
              <a:extLst>
                <a:ext uri="{FF2B5EF4-FFF2-40B4-BE49-F238E27FC236}">
                  <a16:creationId xmlns:a16="http://schemas.microsoft.com/office/drawing/2014/main" id="{5DC02791-09E5-431E-A1F6-9398A6461850}"/>
                </a:ext>
              </a:extLst>
            </p:cNvPr>
            <p:cNvSpPr>
              <a:spLocks noChangeShapeType="1"/>
            </p:cNvSpPr>
            <p:nvPr/>
          </p:nvSpPr>
          <p:spPr bwMode="auto">
            <a:xfrm>
              <a:off x="1404" y="3534"/>
              <a:ext cx="3072"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24" name="Line 83">
              <a:extLst>
                <a:ext uri="{FF2B5EF4-FFF2-40B4-BE49-F238E27FC236}">
                  <a16:creationId xmlns:a16="http://schemas.microsoft.com/office/drawing/2014/main" id="{8C5751FA-50AA-48D1-8578-48E68CEC890A}"/>
                </a:ext>
              </a:extLst>
            </p:cNvPr>
            <p:cNvSpPr>
              <a:spLocks noChangeShapeType="1"/>
            </p:cNvSpPr>
            <p:nvPr/>
          </p:nvSpPr>
          <p:spPr bwMode="auto">
            <a:xfrm>
              <a:off x="1404" y="3783"/>
              <a:ext cx="3072"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25" name="Line 91">
              <a:extLst>
                <a:ext uri="{FF2B5EF4-FFF2-40B4-BE49-F238E27FC236}">
                  <a16:creationId xmlns:a16="http://schemas.microsoft.com/office/drawing/2014/main" id="{A592FFE9-9997-4F88-B583-B4A97C4C850E}"/>
                </a:ext>
              </a:extLst>
            </p:cNvPr>
            <p:cNvSpPr>
              <a:spLocks noChangeShapeType="1"/>
            </p:cNvSpPr>
            <p:nvPr/>
          </p:nvSpPr>
          <p:spPr bwMode="auto">
            <a:xfrm>
              <a:off x="1404" y="4013"/>
              <a:ext cx="3072"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3826" name="Text Box 126">
              <a:extLst>
                <a:ext uri="{FF2B5EF4-FFF2-40B4-BE49-F238E27FC236}">
                  <a16:creationId xmlns:a16="http://schemas.microsoft.com/office/drawing/2014/main" id="{F5EA23E6-341A-489B-A3B7-7043006C305D}"/>
                </a:ext>
              </a:extLst>
            </p:cNvPr>
            <p:cNvSpPr txBox="1">
              <a:spLocks noChangeArrowheads="1"/>
            </p:cNvSpPr>
            <p:nvPr/>
          </p:nvSpPr>
          <p:spPr bwMode="auto">
            <a:xfrm>
              <a:off x="611" y="2208"/>
              <a:ext cx="46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2000" b="1" u="sng">
                  <a:solidFill>
                    <a:srgbClr val="000000"/>
                  </a:solidFill>
                  <a:latin typeface="Arial" panose="020B0604020202020204" pitchFamily="34" charset="0"/>
                </a:rPr>
                <a:t>Componentes de um sistema de aquisição de informações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p:cTn id="7" dur="500" fill="hold"/>
                                        <p:tgtEl>
                                          <p:spTgt spid="52227"/>
                                        </p:tgtEl>
                                        <p:attrNameLst>
                                          <p:attrName>ppt_w</p:attrName>
                                        </p:attrNameLst>
                                      </p:cBhvr>
                                      <p:tavLst>
                                        <p:tav tm="0">
                                          <p:val>
                                            <p:fltVal val="0"/>
                                          </p:val>
                                        </p:tav>
                                        <p:tav tm="100000">
                                          <p:val>
                                            <p:strVal val="#ppt_w"/>
                                          </p:val>
                                        </p:tav>
                                      </p:tavLst>
                                    </p:anim>
                                    <p:anim calcmode="lin" valueType="num">
                                      <p:cBhvr>
                                        <p:cTn id="8" dur="500" fill="hold"/>
                                        <p:tgtEl>
                                          <p:spTgt spid="52227"/>
                                        </p:tgtEl>
                                        <p:attrNameLst>
                                          <p:attrName>ppt_h</p:attrName>
                                        </p:attrNameLst>
                                      </p:cBhvr>
                                      <p:tavLst>
                                        <p:tav tm="0">
                                          <p:val>
                                            <p:fltVal val="0"/>
                                          </p:val>
                                        </p:tav>
                                        <p:tav tm="100000">
                                          <p:val>
                                            <p:strVal val="#ppt_h"/>
                                          </p:val>
                                        </p:tav>
                                      </p:tavLst>
                                    </p:anim>
                                    <p:anim calcmode="lin" valueType="num">
                                      <p:cBhvr>
                                        <p:cTn id="9" dur="500" fill="hold"/>
                                        <p:tgtEl>
                                          <p:spTgt spid="52227"/>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522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52355"/>
                                        </p:tgtEl>
                                        <p:attrNameLst>
                                          <p:attrName>style.visibility</p:attrName>
                                        </p:attrNameLst>
                                      </p:cBhvr>
                                      <p:to>
                                        <p:strVal val="visible"/>
                                      </p:to>
                                    </p:set>
                                    <p:animEffect transition="in" filter="fade">
                                      <p:cBhvr>
                                        <p:cTn id="15" dur="500"/>
                                        <p:tgtEl>
                                          <p:spTgt spid="52355"/>
                                        </p:tgtEl>
                                      </p:cBhvr>
                                    </p:animEffect>
                                    <p:anim calcmode="lin" valueType="num">
                                      <p:cBhvr>
                                        <p:cTn id="16" dur="500" fill="hold"/>
                                        <p:tgtEl>
                                          <p:spTgt spid="52355"/>
                                        </p:tgtEl>
                                        <p:attrNameLst>
                                          <p:attrName>style.rotation</p:attrName>
                                        </p:attrNameLst>
                                      </p:cBhvr>
                                      <p:tavLst>
                                        <p:tav tm="0">
                                          <p:val>
                                            <p:fltVal val="720"/>
                                          </p:val>
                                        </p:tav>
                                        <p:tav tm="100000">
                                          <p:val>
                                            <p:fltVal val="0"/>
                                          </p:val>
                                        </p:tav>
                                      </p:tavLst>
                                    </p:anim>
                                    <p:anim calcmode="lin" valueType="num">
                                      <p:cBhvr>
                                        <p:cTn id="17" dur="500" fill="hold"/>
                                        <p:tgtEl>
                                          <p:spTgt spid="52355"/>
                                        </p:tgtEl>
                                        <p:attrNameLst>
                                          <p:attrName>ppt_h</p:attrName>
                                        </p:attrNameLst>
                                      </p:cBhvr>
                                      <p:tavLst>
                                        <p:tav tm="0">
                                          <p:val>
                                            <p:fltVal val="0"/>
                                          </p:val>
                                        </p:tav>
                                        <p:tav tm="100000">
                                          <p:val>
                                            <p:strVal val="#ppt_h"/>
                                          </p:val>
                                        </p:tav>
                                      </p:tavLst>
                                    </p:anim>
                                    <p:anim calcmode="lin" valueType="num">
                                      <p:cBhvr>
                                        <p:cTn id="18" dur="500" fill="hold"/>
                                        <p:tgtEl>
                                          <p:spTgt spid="5235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153">
            <a:extLst>
              <a:ext uri="{FF2B5EF4-FFF2-40B4-BE49-F238E27FC236}">
                <a16:creationId xmlns:a16="http://schemas.microsoft.com/office/drawing/2014/main" id="{5F68DC5D-5250-45BB-8A56-E4F4C24666E4}"/>
              </a:ext>
            </a:extLst>
          </p:cNvPr>
          <p:cNvGrpSpPr>
            <a:grpSpLocks/>
          </p:cNvGrpSpPr>
          <p:nvPr/>
        </p:nvGrpSpPr>
        <p:grpSpPr bwMode="auto">
          <a:xfrm>
            <a:off x="2225675" y="95250"/>
            <a:ext cx="4852988" cy="3230563"/>
            <a:chOff x="1402" y="60"/>
            <a:chExt cx="3057" cy="2035"/>
          </a:xfrm>
        </p:grpSpPr>
        <p:sp>
          <p:nvSpPr>
            <p:cNvPr id="34835" name="Text Box 34">
              <a:extLst>
                <a:ext uri="{FF2B5EF4-FFF2-40B4-BE49-F238E27FC236}">
                  <a16:creationId xmlns:a16="http://schemas.microsoft.com/office/drawing/2014/main" id="{9C8D441D-305D-4623-AD80-A7EB06859A05}"/>
                </a:ext>
              </a:extLst>
            </p:cNvPr>
            <p:cNvSpPr txBox="1">
              <a:spLocks noChangeArrowheads="1"/>
            </p:cNvSpPr>
            <p:nvPr/>
          </p:nvSpPr>
          <p:spPr bwMode="auto">
            <a:xfrm>
              <a:off x="1402" y="60"/>
              <a:ext cx="305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2000" b="1" u="sng">
                  <a:solidFill>
                    <a:srgbClr val="000000"/>
                  </a:solidFill>
                  <a:latin typeface="Arial" panose="020B0604020202020204" pitchFamily="34" charset="0"/>
                </a:rPr>
                <a:t>Exemplo da máquina fotográfica como</a:t>
              </a:r>
            </a:p>
            <a:p>
              <a:pPr algn="ctr" eaLnBrk="1" hangingPunct="1">
                <a:spcBef>
                  <a:spcPct val="0"/>
                </a:spcBef>
                <a:buClrTx/>
                <a:buSzTx/>
                <a:buFontTx/>
                <a:buNone/>
              </a:pPr>
              <a:r>
                <a:rPr lang="pt-BR" altLang="pt-BR" sz="2000" b="1" u="sng">
                  <a:solidFill>
                    <a:srgbClr val="000000"/>
                  </a:solidFill>
                  <a:latin typeface="Arial" panose="020B0604020202020204" pitchFamily="34" charset="0"/>
                </a:rPr>
                <a:t> sistema de aquisição de informações</a:t>
              </a:r>
              <a:r>
                <a:rPr lang="pt-BR" altLang="pt-BR" sz="1800">
                  <a:solidFill>
                    <a:srgbClr val="000000"/>
                  </a:solidFill>
                </a:rPr>
                <a:t> </a:t>
              </a:r>
            </a:p>
          </p:txBody>
        </p:sp>
        <p:sp>
          <p:nvSpPr>
            <p:cNvPr id="34836" name="Rectangle 67">
              <a:extLst>
                <a:ext uri="{FF2B5EF4-FFF2-40B4-BE49-F238E27FC236}">
                  <a16:creationId xmlns:a16="http://schemas.microsoft.com/office/drawing/2014/main" id="{9D2907CA-BCC6-40D0-BE1A-CA033D9236C5}"/>
                </a:ext>
              </a:extLst>
            </p:cNvPr>
            <p:cNvSpPr>
              <a:spLocks noChangeArrowheads="1"/>
            </p:cNvSpPr>
            <p:nvPr/>
          </p:nvSpPr>
          <p:spPr bwMode="auto">
            <a:xfrm>
              <a:off x="2280" y="1884"/>
              <a:ext cx="2160" cy="21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Pessoa que observa (analista) a foto</a:t>
              </a:r>
            </a:p>
          </p:txBody>
        </p:sp>
        <p:sp>
          <p:nvSpPr>
            <p:cNvPr id="34837" name="Rectangle 66">
              <a:extLst>
                <a:ext uri="{FF2B5EF4-FFF2-40B4-BE49-F238E27FC236}">
                  <a16:creationId xmlns:a16="http://schemas.microsoft.com/office/drawing/2014/main" id="{24CEB078-D37B-4958-A6DB-7F3F3252ADEB}"/>
                </a:ext>
              </a:extLst>
            </p:cNvPr>
            <p:cNvSpPr>
              <a:spLocks noChangeArrowheads="1"/>
            </p:cNvSpPr>
            <p:nvPr/>
          </p:nvSpPr>
          <p:spPr bwMode="auto">
            <a:xfrm>
              <a:off x="1464" y="1884"/>
              <a:ext cx="816" cy="21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Analista</a:t>
              </a:r>
            </a:p>
          </p:txBody>
        </p:sp>
        <p:sp>
          <p:nvSpPr>
            <p:cNvPr id="34838" name="Rectangle 65">
              <a:extLst>
                <a:ext uri="{FF2B5EF4-FFF2-40B4-BE49-F238E27FC236}">
                  <a16:creationId xmlns:a16="http://schemas.microsoft.com/office/drawing/2014/main" id="{776EBD3F-5BA5-4274-A7AF-930440989DF4}"/>
                </a:ext>
              </a:extLst>
            </p:cNvPr>
            <p:cNvSpPr>
              <a:spLocks noChangeArrowheads="1"/>
            </p:cNvSpPr>
            <p:nvPr/>
          </p:nvSpPr>
          <p:spPr bwMode="auto">
            <a:xfrm>
              <a:off x="2280" y="1693"/>
              <a:ext cx="2160" cy="191"/>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Aparelhos do laboratório de revelação</a:t>
              </a:r>
            </a:p>
          </p:txBody>
        </p:sp>
        <p:sp>
          <p:nvSpPr>
            <p:cNvPr id="34839" name="Rectangle 64">
              <a:extLst>
                <a:ext uri="{FF2B5EF4-FFF2-40B4-BE49-F238E27FC236}">
                  <a16:creationId xmlns:a16="http://schemas.microsoft.com/office/drawing/2014/main" id="{6002A2AB-B7B6-4AE3-B383-B571C8F21FD1}"/>
                </a:ext>
              </a:extLst>
            </p:cNvPr>
            <p:cNvSpPr>
              <a:spLocks noChangeArrowheads="1"/>
            </p:cNvSpPr>
            <p:nvPr/>
          </p:nvSpPr>
          <p:spPr bwMode="auto">
            <a:xfrm>
              <a:off x="1464" y="1693"/>
              <a:ext cx="816" cy="191"/>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Processador</a:t>
              </a:r>
            </a:p>
          </p:txBody>
        </p:sp>
        <p:sp>
          <p:nvSpPr>
            <p:cNvPr id="34840" name="Rectangle 63">
              <a:extLst>
                <a:ext uri="{FF2B5EF4-FFF2-40B4-BE49-F238E27FC236}">
                  <a16:creationId xmlns:a16="http://schemas.microsoft.com/office/drawing/2014/main" id="{E584BFBB-6A20-46F5-875B-95E4C0BC8213}"/>
                </a:ext>
              </a:extLst>
            </p:cNvPr>
            <p:cNvSpPr>
              <a:spLocks noChangeArrowheads="1"/>
            </p:cNvSpPr>
            <p:nvPr/>
          </p:nvSpPr>
          <p:spPr bwMode="auto">
            <a:xfrm>
              <a:off x="2280" y="1492"/>
              <a:ext cx="2160" cy="20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Máquina fotográfica</a:t>
              </a:r>
            </a:p>
          </p:txBody>
        </p:sp>
        <p:sp>
          <p:nvSpPr>
            <p:cNvPr id="34841" name="Rectangle 62">
              <a:extLst>
                <a:ext uri="{FF2B5EF4-FFF2-40B4-BE49-F238E27FC236}">
                  <a16:creationId xmlns:a16="http://schemas.microsoft.com/office/drawing/2014/main" id="{AEEE6491-2A8E-4E8E-8D6A-40FA36D84C73}"/>
                </a:ext>
              </a:extLst>
            </p:cNvPr>
            <p:cNvSpPr>
              <a:spLocks noChangeArrowheads="1"/>
            </p:cNvSpPr>
            <p:nvPr/>
          </p:nvSpPr>
          <p:spPr bwMode="auto">
            <a:xfrm>
              <a:off x="1464" y="1492"/>
              <a:ext cx="816" cy="20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Sensor</a:t>
              </a:r>
            </a:p>
          </p:txBody>
        </p:sp>
        <p:sp>
          <p:nvSpPr>
            <p:cNvPr id="34842" name="Rectangle 61">
              <a:extLst>
                <a:ext uri="{FF2B5EF4-FFF2-40B4-BE49-F238E27FC236}">
                  <a16:creationId xmlns:a16="http://schemas.microsoft.com/office/drawing/2014/main" id="{548C7580-D2F6-454A-940F-DA4FBB9AC5F2}"/>
                </a:ext>
              </a:extLst>
            </p:cNvPr>
            <p:cNvSpPr>
              <a:spLocks noChangeArrowheads="1"/>
            </p:cNvSpPr>
            <p:nvPr/>
          </p:nvSpPr>
          <p:spPr bwMode="auto">
            <a:xfrm>
              <a:off x="2280" y="1301"/>
              <a:ext cx="2160" cy="191"/>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Ar (atmosfera)</a:t>
              </a:r>
            </a:p>
          </p:txBody>
        </p:sp>
        <p:sp>
          <p:nvSpPr>
            <p:cNvPr id="34843" name="Rectangle 60">
              <a:extLst>
                <a:ext uri="{FF2B5EF4-FFF2-40B4-BE49-F238E27FC236}">
                  <a16:creationId xmlns:a16="http://schemas.microsoft.com/office/drawing/2014/main" id="{33727FF1-58DE-4DC3-B5B3-ADC7B7035B62}"/>
                </a:ext>
              </a:extLst>
            </p:cNvPr>
            <p:cNvSpPr>
              <a:spLocks noChangeArrowheads="1"/>
            </p:cNvSpPr>
            <p:nvPr/>
          </p:nvSpPr>
          <p:spPr bwMode="auto">
            <a:xfrm>
              <a:off x="1464" y="1301"/>
              <a:ext cx="816" cy="191"/>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Meio 2</a:t>
              </a:r>
            </a:p>
          </p:txBody>
        </p:sp>
        <p:sp>
          <p:nvSpPr>
            <p:cNvPr id="34844" name="Rectangle 59">
              <a:extLst>
                <a:ext uri="{FF2B5EF4-FFF2-40B4-BE49-F238E27FC236}">
                  <a16:creationId xmlns:a16="http://schemas.microsoft.com/office/drawing/2014/main" id="{2052AD2D-8992-42BC-9FE8-74B74DAB7935}"/>
                </a:ext>
              </a:extLst>
            </p:cNvPr>
            <p:cNvSpPr>
              <a:spLocks noChangeArrowheads="1"/>
            </p:cNvSpPr>
            <p:nvPr/>
          </p:nvSpPr>
          <p:spPr bwMode="auto">
            <a:xfrm>
              <a:off x="2280" y="1110"/>
              <a:ext cx="2160" cy="19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Pessoa (ou região da superfície da terra)</a:t>
              </a:r>
            </a:p>
          </p:txBody>
        </p:sp>
        <p:sp>
          <p:nvSpPr>
            <p:cNvPr id="34845" name="Rectangle 58">
              <a:extLst>
                <a:ext uri="{FF2B5EF4-FFF2-40B4-BE49-F238E27FC236}">
                  <a16:creationId xmlns:a16="http://schemas.microsoft.com/office/drawing/2014/main" id="{87F37BFC-726E-427A-A7CB-1873F3821AB1}"/>
                </a:ext>
              </a:extLst>
            </p:cNvPr>
            <p:cNvSpPr>
              <a:spLocks noChangeArrowheads="1"/>
            </p:cNvSpPr>
            <p:nvPr/>
          </p:nvSpPr>
          <p:spPr bwMode="auto">
            <a:xfrm>
              <a:off x="1464" y="1110"/>
              <a:ext cx="816" cy="19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Alvo</a:t>
              </a:r>
            </a:p>
          </p:txBody>
        </p:sp>
        <p:sp>
          <p:nvSpPr>
            <p:cNvPr id="34846" name="Rectangle 57">
              <a:extLst>
                <a:ext uri="{FF2B5EF4-FFF2-40B4-BE49-F238E27FC236}">
                  <a16:creationId xmlns:a16="http://schemas.microsoft.com/office/drawing/2014/main" id="{8D487927-A704-44FD-ADA8-2AA8637F2645}"/>
                </a:ext>
              </a:extLst>
            </p:cNvPr>
            <p:cNvSpPr>
              <a:spLocks noChangeArrowheads="1"/>
            </p:cNvSpPr>
            <p:nvPr/>
          </p:nvSpPr>
          <p:spPr bwMode="auto">
            <a:xfrm>
              <a:off x="2280" y="919"/>
              <a:ext cx="2160" cy="191"/>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Ar (atmosfera)</a:t>
              </a:r>
            </a:p>
          </p:txBody>
        </p:sp>
        <p:sp>
          <p:nvSpPr>
            <p:cNvPr id="34847" name="Rectangle 56">
              <a:extLst>
                <a:ext uri="{FF2B5EF4-FFF2-40B4-BE49-F238E27FC236}">
                  <a16:creationId xmlns:a16="http://schemas.microsoft.com/office/drawing/2014/main" id="{EFDB2F39-E61D-45CD-BFAE-CACB8AF5E993}"/>
                </a:ext>
              </a:extLst>
            </p:cNvPr>
            <p:cNvSpPr>
              <a:spLocks noChangeArrowheads="1"/>
            </p:cNvSpPr>
            <p:nvPr/>
          </p:nvSpPr>
          <p:spPr bwMode="auto">
            <a:xfrm>
              <a:off x="1464" y="919"/>
              <a:ext cx="816" cy="191"/>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Meio 1</a:t>
              </a:r>
            </a:p>
          </p:txBody>
        </p:sp>
        <p:sp>
          <p:nvSpPr>
            <p:cNvPr id="34848" name="Rectangle 55">
              <a:extLst>
                <a:ext uri="{FF2B5EF4-FFF2-40B4-BE49-F238E27FC236}">
                  <a16:creationId xmlns:a16="http://schemas.microsoft.com/office/drawing/2014/main" id="{E132A98D-BFDF-42C1-A794-D5951D856289}"/>
                </a:ext>
              </a:extLst>
            </p:cNvPr>
            <p:cNvSpPr>
              <a:spLocks noChangeArrowheads="1"/>
            </p:cNvSpPr>
            <p:nvPr/>
          </p:nvSpPr>
          <p:spPr bwMode="auto">
            <a:xfrm>
              <a:off x="2280" y="728"/>
              <a:ext cx="2160" cy="19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Sol (ou qualquer fonte luminosa)</a:t>
              </a:r>
            </a:p>
          </p:txBody>
        </p:sp>
        <p:sp>
          <p:nvSpPr>
            <p:cNvPr id="34849" name="Rectangle 54">
              <a:extLst>
                <a:ext uri="{FF2B5EF4-FFF2-40B4-BE49-F238E27FC236}">
                  <a16:creationId xmlns:a16="http://schemas.microsoft.com/office/drawing/2014/main" id="{53531A05-D8E8-41D7-8767-F2DFD7080547}"/>
                </a:ext>
              </a:extLst>
            </p:cNvPr>
            <p:cNvSpPr>
              <a:spLocks noChangeArrowheads="1"/>
            </p:cNvSpPr>
            <p:nvPr/>
          </p:nvSpPr>
          <p:spPr bwMode="auto">
            <a:xfrm>
              <a:off x="1464" y="728"/>
              <a:ext cx="816" cy="19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Fonte</a:t>
              </a:r>
            </a:p>
          </p:txBody>
        </p:sp>
        <p:sp>
          <p:nvSpPr>
            <p:cNvPr id="34850" name="Rectangle 53">
              <a:extLst>
                <a:ext uri="{FF2B5EF4-FFF2-40B4-BE49-F238E27FC236}">
                  <a16:creationId xmlns:a16="http://schemas.microsoft.com/office/drawing/2014/main" id="{FD4F5A11-FDCB-4154-A7A2-FD53B749BBA0}"/>
                </a:ext>
              </a:extLst>
            </p:cNvPr>
            <p:cNvSpPr>
              <a:spLocks noChangeArrowheads="1"/>
            </p:cNvSpPr>
            <p:nvPr/>
          </p:nvSpPr>
          <p:spPr bwMode="auto">
            <a:xfrm>
              <a:off x="2280" y="528"/>
              <a:ext cx="2160" cy="200"/>
            </a:xfrm>
            <a:prstGeom prst="rect">
              <a:avLst/>
            </a:prstGeom>
            <a:solidFill>
              <a:srgbClr val="33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Função</a:t>
              </a:r>
            </a:p>
          </p:txBody>
        </p:sp>
        <p:sp>
          <p:nvSpPr>
            <p:cNvPr id="34851" name="Rectangle 52">
              <a:extLst>
                <a:ext uri="{FF2B5EF4-FFF2-40B4-BE49-F238E27FC236}">
                  <a16:creationId xmlns:a16="http://schemas.microsoft.com/office/drawing/2014/main" id="{7704F82B-F1E6-4EAE-AE77-BA4379F3E882}"/>
                </a:ext>
              </a:extLst>
            </p:cNvPr>
            <p:cNvSpPr>
              <a:spLocks noChangeArrowheads="1"/>
            </p:cNvSpPr>
            <p:nvPr/>
          </p:nvSpPr>
          <p:spPr bwMode="auto">
            <a:xfrm>
              <a:off x="1464" y="528"/>
              <a:ext cx="816" cy="200"/>
            </a:xfrm>
            <a:prstGeom prst="rect">
              <a:avLst/>
            </a:prstGeom>
            <a:solidFill>
              <a:srgbClr val="33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400">
                  <a:solidFill>
                    <a:srgbClr val="000000"/>
                  </a:solidFill>
                  <a:latin typeface="Arial" panose="020B0604020202020204" pitchFamily="34" charset="0"/>
                  <a:ea typeface="Times New Roman" panose="02020603050405020304" pitchFamily="18" charset="0"/>
                  <a:cs typeface="Arial" panose="020B0604020202020204" pitchFamily="34" charset="0"/>
                </a:rPr>
                <a:t>Componente</a:t>
              </a:r>
            </a:p>
          </p:txBody>
        </p:sp>
        <p:sp>
          <p:nvSpPr>
            <p:cNvPr id="34852" name="Line 68">
              <a:extLst>
                <a:ext uri="{FF2B5EF4-FFF2-40B4-BE49-F238E27FC236}">
                  <a16:creationId xmlns:a16="http://schemas.microsoft.com/office/drawing/2014/main" id="{BA5A330C-FB35-4241-B03D-AD7FEF07A149}"/>
                </a:ext>
              </a:extLst>
            </p:cNvPr>
            <p:cNvSpPr>
              <a:spLocks noChangeShapeType="1"/>
            </p:cNvSpPr>
            <p:nvPr/>
          </p:nvSpPr>
          <p:spPr bwMode="auto">
            <a:xfrm>
              <a:off x="1464" y="528"/>
              <a:ext cx="297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4853" name="Line 69">
              <a:extLst>
                <a:ext uri="{FF2B5EF4-FFF2-40B4-BE49-F238E27FC236}">
                  <a16:creationId xmlns:a16="http://schemas.microsoft.com/office/drawing/2014/main" id="{868430CD-507D-456C-A810-2D549E6DFEB9}"/>
                </a:ext>
              </a:extLst>
            </p:cNvPr>
            <p:cNvSpPr>
              <a:spLocks noChangeShapeType="1"/>
            </p:cNvSpPr>
            <p:nvPr/>
          </p:nvSpPr>
          <p:spPr bwMode="auto">
            <a:xfrm>
              <a:off x="1464" y="2095"/>
              <a:ext cx="297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4854" name="Line 70">
              <a:extLst>
                <a:ext uri="{FF2B5EF4-FFF2-40B4-BE49-F238E27FC236}">
                  <a16:creationId xmlns:a16="http://schemas.microsoft.com/office/drawing/2014/main" id="{29C46CF0-830E-471B-8784-B6063C07EB13}"/>
                </a:ext>
              </a:extLst>
            </p:cNvPr>
            <p:cNvSpPr>
              <a:spLocks noChangeShapeType="1"/>
            </p:cNvSpPr>
            <p:nvPr/>
          </p:nvSpPr>
          <p:spPr bwMode="auto">
            <a:xfrm>
              <a:off x="1464" y="528"/>
              <a:ext cx="0" cy="20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4855" name="Line 71">
              <a:extLst>
                <a:ext uri="{FF2B5EF4-FFF2-40B4-BE49-F238E27FC236}">
                  <a16:creationId xmlns:a16="http://schemas.microsoft.com/office/drawing/2014/main" id="{4DAEFB54-D973-4BEC-8C3C-FAA95930BDC7}"/>
                </a:ext>
              </a:extLst>
            </p:cNvPr>
            <p:cNvSpPr>
              <a:spLocks noChangeShapeType="1"/>
            </p:cNvSpPr>
            <p:nvPr/>
          </p:nvSpPr>
          <p:spPr bwMode="auto">
            <a:xfrm>
              <a:off x="4440" y="528"/>
              <a:ext cx="0" cy="1567"/>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4856" name="Line 74">
              <a:extLst>
                <a:ext uri="{FF2B5EF4-FFF2-40B4-BE49-F238E27FC236}">
                  <a16:creationId xmlns:a16="http://schemas.microsoft.com/office/drawing/2014/main" id="{BF941760-F18A-44A6-BA0C-12D275C4CBFC}"/>
                </a:ext>
              </a:extLst>
            </p:cNvPr>
            <p:cNvSpPr>
              <a:spLocks noChangeShapeType="1"/>
            </p:cNvSpPr>
            <p:nvPr/>
          </p:nvSpPr>
          <p:spPr bwMode="auto">
            <a:xfrm>
              <a:off x="1464" y="728"/>
              <a:ext cx="297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4857" name="Line 75">
              <a:extLst>
                <a:ext uri="{FF2B5EF4-FFF2-40B4-BE49-F238E27FC236}">
                  <a16:creationId xmlns:a16="http://schemas.microsoft.com/office/drawing/2014/main" id="{C807989B-0085-4F3E-B5F3-381F256A6B84}"/>
                </a:ext>
              </a:extLst>
            </p:cNvPr>
            <p:cNvSpPr>
              <a:spLocks noChangeShapeType="1"/>
            </p:cNvSpPr>
            <p:nvPr/>
          </p:nvSpPr>
          <p:spPr bwMode="auto">
            <a:xfrm>
              <a:off x="1464" y="728"/>
              <a:ext cx="0" cy="1367"/>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4858" name="Line 76">
              <a:extLst>
                <a:ext uri="{FF2B5EF4-FFF2-40B4-BE49-F238E27FC236}">
                  <a16:creationId xmlns:a16="http://schemas.microsoft.com/office/drawing/2014/main" id="{07BFB982-C29B-49D4-B973-2ED53AACE559}"/>
                </a:ext>
              </a:extLst>
            </p:cNvPr>
            <p:cNvSpPr>
              <a:spLocks noChangeShapeType="1"/>
            </p:cNvSpPr>
            <p:nvPr/>
          </p:nvSpPr>
          <p:spPr bwMode="auto">
            <a:xfrm>
              <a:off x="2280" y="528"/>
              <a:ext cx="0" cy="1567"/>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4859" name="Line 80">
              <a:extLst>
                <a:ext uri="{FF2B5EF4-FFF2-40B4-BE49-F238E27FC236}">
                  <a16:creationId xmlns:a16="http://schemas.microsoft.com/office/drawing/2014/main" id="{AE0ADDC9-A4C9-439B-8478-43B230FD924B}"/>
                </a:ext>
              </a:extLst>
            </p:cNvPr>
            <p:cNvSpPr>
              <a:spLocks noChangeShapeType="1"/>
            </p:cNvSpPr>
            <p:nvPr/>
          </p:nvSpPr>
          <p:spPr bwMode="auto">
            <a:xfrm>
              <a:off x="1464" y="919"/>
              <a:ext cx="2976"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4860" name="Line 88">
              <a:extLst>
                <a:ext uri="{FF2B5EF4-FFF2-40B4-BE49-F238E27FC236}">
                  <a16:creationId xmlns:a16="http://schemas.microsoft.com/office/drawing/2014/main" id="{4A6D8245-011B-4BAF-A770-55AC2F683E82}"/>
                </a:ext>
              </a:extLst>
            </p:cNvPr>
            <p:cNvSpPr>
              <a:spLocks noChangeShapeType="1"/>
            </p:cNvSpPr>
            <p:nvPr/>
          </p:nvSpPr>
          <p:spPr bwMode="auto">
            <a:xfrm>
              <a:off x="1464" y="1110"/>
              <a:ext cx="2976"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4861" name="Line 96">
              <a:extLst>
                <a:ext uri="{FF2B5EF4-FFF2-40B4-BE49-F238E27FC236}">
                  <a16:creationId xmlns:a16="http://schemas.microsoft.com/office/drawing/2014/main" id="{0DB2C55F-F254-4550-9499-3D8738C931FB}"/>
                </a:ext>
              </a:extLst>
            </p:cNvPr>
            <p:cNvSpPr>
              <a:spLocks noChangeShapeType="1"/>
            </p:cNvSpPr>
            <p:nvPr/>
          </p:nvSpPr>
          <p:spPr bwMode="auto">
            <a:xfrm>
              <a:off x="1464" y="1301"/>
              <a:ext cx="2976"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4862" name="Line 104">
              <a:extLst>
                <a:ext uri="{FF2B5EF4-FFF2-40B4-BE49-F238E27FC236}">
                  <a16:creationId xmlns:a16="http://schemas.microsoft.com/office/drawing/2014/main" id="{5F0E7BC0-3E7B-4B42-AB48-9B5CD1493EF5}"/>
                </a:ext>
              </a:extLst>
            </p:cNvPr>
            <p:cNvSpPr>
              <a:spLocks noChangeShapeType="1"/>
            </p:cNvSpPr>
            <p:nvPr/>
          </p:nvSpPr>
          <p:spPr bwMode="auto">
            <a:xfrm>
              <a:off x="1464" y="1492"/>
              <a:ext cx="2976"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4863" name="Line 112">
              <a:extLst>
                <a:ext uri="{FF2B5EF4-FFF2-40B4-BE49-F238E27FC236}">
                  <a16:creationId xmlns:a16="http://schemas.microsoft.com/office/drawing/2014/main" id="{386E2CEB-4DBA-4B8F-9C44-7A0A8E850F0C}"/>
                </a:ext>
              </a:extLst>
            </p:cNvPr>
            <p:cNvSpPr>
              <a:spLocks noChangeShapeType="1"/>
            </p:cNvSpPr>
            <p:nvPr/>
          </p:nvSpPr>
          <p:spPr bwMode="auto">
            <a:xfrm>
              <a:off x="1464" y="1693"/>
              <a:ext cx="2976"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4864" name="Line 120">
              <a:extLst>
                <a:ext uri="{FF2B5EF4-FFF2-40B4-BE49-F238E27FC236}">
                  <a16:creationId xmlns:a16="http://schemas.microsoft.com/office/drawing/2014/main" id="{15D2F0A2-EF0F-4FE1-9F3F-C95F51428FCF}"/>
                </a:ext>
              </a:extLst>
            </p:cNvPr>
            <p:cNvSpPr>
              <a:spLocks noChangeShapeType="1"/>
            </p:cNvSpPr>
            <p:nvPr/>
          </p:nvSpPr>
          <p:spPr bwMode="auto">
            <a:xfrm>
              <a:off x="1464" y="1884"/>
              <a:ext cx="2976"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grpSp>
        <p:nvGrpSpPr>
          <p:cNvPr id="53404" name="Group 156">
            <a:extLst>
              <a:ext uri="{FF2B5EF4-FFF2-40B4-BE49-F238E27FC236}">
                <a16:creationId xmlns:a16="http://schemas.microsoft.com/office/drawing/2014/main" id="{2B163280-6343-4770-A0E4-FDB6378FAF45}"/>
              </a:ext>
            </a:extLst>
          </p:cNvPr>
          <p:cNvGrpSpPr>
            <a:grpSpLocks/>
          </p:cNvGrpSpPr>
          <p:nvPr/>
        </p:nvGrpSpPr>
        <p:grpSpPr bwMode="auto">
          <a:xfrm>
            <a:off x="533400" y="3875088"/>
            <a:ext cx="8375650" cy="2582862"/>
            <a:chOff x="336" y="2441"/>
            <a:chExt cx="5276" cy="1627"/>
          </a:xfrm>
        </p:grpSpPr>
        <p:pic>
          <p:nvPicPr>
            <p:cNvPr id="34833" name="Picture 154" descr="Figura1">
              <a:extLst>
                <a:ext uri="{FF2B5EF4-FFF2-40B4-BE49-F238E27FC236}">
                  <a16:creationId xmlns:a16="http://schemas.microsoft.com/office/drawing/2014/main" id="{E361EC23-4119-4A8E-AFFF-08492E933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2441"/>
              <a:ext cx="3072"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4" name="Text Box 155">
              <a:extLst>
                <a:ext uri="{FF2B5EF4-FFF2-40B4-BE49-F238E27FC236}">
                  <a16:creationId xmlns:a16="http://schemas.microsoft.com/office/drawing/2014/main" id="{0EC573B5-8A7C-4070-9BE2-403F6B15D062}"/>
                </a:ext>
              </a:extLst>
            </p:cNvPr>
            <p:cNvSpPr txBox="1">
              <a:spLocks noChangeArrowheads="1"/>
            </p:cNvSpPr>
            <p:nvPr/>
          </p:nvSpPr>
          <p:spPr bwMode="auto">
            <a:xfrm>
              <a:off x="3648" y="2928"/>
              <a:ext cx="196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2000" b="1">
                  <a:solidFill>
                    <a:srgbClr val="000000"/>
                  </a:solidFill>
                  <a:latin typeface="Arial" panose="020B0604020202020204" pitchFamily="34" charset="0"/>
                </a:rPr>
                <a:t>Fonte de energia, objeto</a:t>
              </a:r>
            </a:p>
            <a:p>
              <a:pPr algn="ctr" eaLnBrk="1" hangingPunct="1">
                <a:spcBef>
                  <a:spcPct val="0"/>
                </a:spcBef>
                <a:buClrTx/>
                <a:buSzTx/>
                <a:buFontTx/>
                <a:buNone/>
              </a:pPr>
              <a:r>
                <a:rPr lang="pt-BR" altLang="pt-BR" sz="2000" b="1">
                  <a:solidFill>
                    <a:srgbClr val="000000"/>
                  </a:solidFill>
                  <a:latin typeface="Arial" panose="020B0604020202020204" pitchFamily="34" charset="0"/>
                </a:rPr>
                <a:t> de estudo e sensor </a:t>
              </a:r>
            </a:p>
          </p:txBody>
        </p:sp>
      </p:grpSp>
      <p:sp>
        <p:nvSpPr>
          <p:cNvPr id="53405" name="Text Box 157">
            <a:extLst>
              <a:ext uri="{FF2B5EF4-FFF2-40B4-BE49-F238E27FC236}">
                <a16:creationId xmlns:a16="http://schemas.microsoft.com/office/drawing/2014/main" id="{C45595EA-C698-4C57-A043-040EE8D97E80}"/>
              </a:ext>
            </a:extLst>
          </p:cNvPr>
          <p:cNvSpPr txBox="1">
            <a:spLocks noChangeArrowheads="1"/>
          </p:cNvSpPr>
          <p:nvPr/>
        </p:nvSpPr>
        <p:spPr bwMode="auto">
          <a:xfrm>
            <a:off x="6172200" y="5867400"/>
            <a:ext cx="2519363" cy="434975"/>
          </a:xfrm>
          <a:prstGeom prst="rect">
            <a:avLst/>
          </a:prstGeom>
          <a:solidFill>
            <a:srgbClr val="66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pt-BR" altLang="pt-BR" sz="2000">
                <a:solidFill>
                  <a:srgbClr val="000000"/>
                </a:solidFill>
                <a:latin typeface="Arial" panose="020B0604020202020204" pitchFamily="34" charset="0"/>
              </a:rPr>
              <a:t>O que é um sensor?</a:t>
            </a:r>
          </a:p>
        </p:txBody>
      </p:sp>
      <p:grpSp>
        <p:nvGrpSpPr>
          <p:cNvPr id="53408" name="Group 160">
            <a:extLst>
              <a:ext uri="{FF2B5EF4-FFF2-40B4-BE49-F238E27FC236}">
                <a16:creationId xmlns:a16="http://schemas.microsoft.com/office/drawing/2014/main" id="{8EA483BE-A9D3-402D-8A0B-3FDA626A459E}"/>
              </a:ext>
            </a:extLst>
          </p:cNvPr>
          <p:cNvGrpSpPr>
            <a:grpSpLocks/>
          </p:cNvGrpSpPr>
          <p:nvPr/>
        </p:nvGrpSpPr>
        <p:grpSpPr bwMode="auto">
          <a:xfrm>
            <a:off x="-304800" y="-190500"/>
            <a:ext cx="9753600" cy="3581400"/>
            <a:chOff x="-192" y="-120"/>
            <a:chExt cx="6144" cy="2256"/>
          </a:xfrm>
        </p:grpSpPr>
        <p:sp>
          <p:nvSpPr>
            <p:cNvPr id="34831" name="Rectangle 158">
              <a:extLst>
                <a:ext uri="{FF2B5EF4-FFF2-40B4-BE49-F238E27FC236}">
                  <a16:creationId xmlns:a16="http://schemas.microsoft.com/office/drawing/2014/main" id="{3C1CC16E-CC35-4571-BAA1-BC4DDAE65F93}"/>
                </a:ext>
              </a:extLst>
            </p:cNvPr>
            <p:cNvSpPr>
              <a:spLocks noChangeArrowheads="1"/>
            </p:cNvSpPr>
            <p:nvPr/>
          </p:nvSpPr>
          <p:spPr bwMode="auto">
            <a:xfrm>
              <a:off x="-192" y="-120"/>
              <a:ext cx="6144" cy="225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pt-BR" altLang="pt-BR" sz="1800"/>
            </a:p>
          </p:txBody>
        </p:sp>
        <p:sp>
          <p:nvSpPr>
            <p:cNvPr id="34832" name="Text Box 159">
              <a:extLst>
                <a:ext uri="{FF2B5EF4-FFF2-40B4-BE49-F238E27FC236}">
                  <a16:creationId xmlns:a16="http://schemas.microsoft.com/office/drawing/2014/main" id="{577AEF2C-6A42-4859-9BAB-8AE432B5EED0}"/>
                </a:ext>
              </a:extLst>
            </p:cNvPr>
            <p:cNvSpPr txBox="1">
              <a:spLocks noChangeArrowheads="1"/>
            </p:cNvSpPr>
            <p:nvPr/>
          </p:nvSpPr>
          <p:spPr bwMode="auto">
            <a:xfrm>
              <a:off x="110" y="420"/>
              <a:ext cx="5626"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pt-BR" altLang="pt-BR" sz="2400">
                  <a:latin typeface="Arial" panose="020B0604020202020204" pitchFamily="34" charset="0"/>
                </a:rPr>
                <a:t>O sensor é um dispositivo capaz de responder à </a:t>
              </a:r>
              <a:r>
                <a:rPr lang="pt-BR" altLang="pt-BR" sz="2400" b="1">
                  <a:latin typeface="Arial" panose="020B0604020202020204" pitchFamily="34" charset="0"/>
                </a:rPr>
                <a:t>radiação eletromagnética</a:t>
              </a:r>
              <a:r>
                <a:rPr lang="pt-BR" altLang="pt-BR" sz="2400">
                  <a:latin typeface="Arial" panose="020B0604020202020204" pitchFamily="34" charset="0"/>
                </a:rPr>
                <a:t> em determinada </a:t>
              </a:r>
              <a:r>
                <a:rPr lang="pt-BR" altLang="pt-BR" sz="2400" b="1">
                  <a:latin typeface="Arial" panose="020B0604020202020204" pitchFamily="34" charset="0"/>
                </a:rPr>
                <a:t>faixa do espectro eletromagnético</a:t>
              </a:r>
              <a:r>
                <a:rPr lang="pt-BR" altLang="pt-BR" sz="2400">
                  <a:latin typeface="Arial" panose="020B0604020202020204" pitchFamily="34" charset="0"/>
                </a:rPr>
                <a:t>, registrá-la e gerar um produto numa forma adequada para ser interpretada pelo usuário (ROSA, 1992) </a:t>
              </a:r>
            </a:p>
          </p:txBody>
        </p:sp>
      </p:grpSp>
      <p:grpSp>
        <p:nvGrpSpPr>
          <p:cNvPr id="53415" name="Group 167">
            <a:extLst>
              <a:ext uri="{FF2B5EF4-FFF2-40B4-BE49-F238E27FC236}">
                <a16:creationId xmlns:a16="http://schemas.microsoft.com/office/drawing/2014/main" id="{B9D2B74C-B9F3-4FBF-A970-EF305EF9D0C2}"/>
              </a:ext>
            </a:extLst>
          </p:cNvPr>
          <p:cNvGrpSpPr>
            <a:grpSpLocks/>
          </p:cNvGrpSpPr>
          <p:nvPr/>
        </p:nvGrpSpPr>
        <p:grpSpPr bwMode="auto">
          <a:xfrm>
            <a:off x="-304800" y="-152400"/>
            <a:ext cx="9753600" cy="3581400"/>
            <a:chOff x="-192" y="-96"/>
            <a:chExt cx="6144" cy="2256"/>
          </a:xfrm>
        </p:grpSpPr>
        <p:sp>
          <p:nvSpPr>
            <p:cNvPr id="34829" name="Rectangle 165">
              <a:extLst>
                <a:ext uri="{FF2B5EF4-FFF2-40B4-BE49-F238E27FC236}">
                  <a16:creationId xmlns:a16="http://schemas.microsoft.com/office/drawing/2014/main" id="{888F6B86-3D64-4886-9D1A-68658F1B4D6E}"/>
                </a:ext>
              </a:extLst>
            </p:cNvPr>
            <p:cNvSpPr>
              <a:spLocks noChangeArrowheads="1"/>
            </p:cNvSpPr>
            <p:nvPr/>
          </p:nvSpPr>
          <p:spPr bwMode="auto">
            <a:xfrm>
              <a:off x="-192" y="-96"/>
              <a:ext cx="6144" cy="225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pt-BR" altLang="pt-BR" sz="1800"/>
            </a:p>
          </p:txBody>
        </p:sp>
        <p:sp>
          <p:nvSpPr>
            <p:cNvPr id="34830" name="Text Box 166">
              <a:extLst>
                <a:ext uri="{FF2B5EF4-FFF2-40B4-BE49-F238E27FC236}">
                  <a16:creationId xmlns:a16="http://schemas.microsoft.com/office/drawing/2014/main" id="{0A7AB7B0-30A3-4B53-8C1A-F9CFA1BFF569}"/>
                </a:ext>
              </a:extLst>
            </p:cNvPr>
            <p:cNvSpPr txBox="1">
              <a:spLocks noChangeArrowheads="1"/>
            </p:cNvSpPr>
            <p:nvPr/>
          </p:nvSpPr>
          <p:spPr bwMode="auto">
            <a:xfrm>
              <a:off x="110" y="444"/>
              <a:ext cx="5458"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ahoma" panose="020B0604030504040204" pitchFamily="34" charset="0"/>
                </a:defRPr>
              </a:lvl1pPr>
              <a:lvl2pPr marL="800100" indent="-342900">
                <a:defRPr>
                  <a:solidFill>
                    <a:schemeClr val="tx1"/>
                  </a:solidFill>
                  <a:latin typeface="Tahoma" panose="020B0604030504040204" pitchFamily="34" charset="0"/>
                </a:defRPr>
              </a:lvl2pPr>
              <a:lvl3pPr marL="1257300" indent="-342900">
                <a:defRPr>
                  <a:solidFill>
                    <a:schemeClr val="tx1"/>
                  </a:solidFill>
                  <a:latin typeface="Tahoma" panose="020B0604030504040204" pitchFamily="34" charset="0"/>
                </a:defRPr>
              </a:lvl3pPr>
              <a:lvl4pPr marL="1714500" indent="-342900">
                <a:defRPr>
                  <a:solidFill>
                    <a:schemeClr val="tx1"/>
                  </a:solidFill>
                  <a:latin typeface="Tahoma" panose="020B0604030504040204" pitchFamily="34" charset="0"/>
                </a:defRPr>
              </a:lvl4pPr>
              <a:lvl5pPr marL="2171700" indent="-342900">
                <a:defRPr>
                  <a:solidFill>
                    <a:schemeClr val="tx1"/>
                  </a:solidFill>
                  <a:latin typeface="Tahoma" panose="020B0604030504040204" pitchFamily="34" charset="0"/>
                </a:defRPr>
              </a:lvl5pPr>
              <a:lvl6pPr marL="2628900" indent="-342900" eaLnBrk="0" fontAlgn="base" hangingPunct="0">
                <a:spcBef>
                  <a:spcPct val="0"/>
                </a:spcBef>
                <a:spcAft>
                  <a:spcPct val="0"/>
                </a:spcAft>
                <a:defRPr>
                  <a:solidFill>
                    <a:schemeClr val="tx1"/>
                  </a:solidFill>
                  <a:latin typeface="Tahoma" panose="020B0604030504040204" pitchFamily="34" charset="0"/>
                </a:defRPr>
              </a:lvl6pPr>
              <a:lvl7pPr marL="3086100" indent="-342900" eaLnBrk="0" fontAlgn="base" hangingPunct="0">
                <a:spcBef>
                  <a:spcPct val="0"/>
                </a:spcBef>
                <a:spcAft>
                  <a:spcPct val="0"/>
                </a:spcAft>
                <a:defRPr>
                  <a:solidFill>
                    <a:schemeClr val="tx1"/>
                  </a:solidFill>
                  <a:latin typeface="Tahoma" panose="020B0604030504040204" pitchFamily="34" charset="0"/>
                </a:defRPr>
              </a:lvl7pPr>
              <a:lvl8pPr marL="3543300" indent="-342900" eaLnBrk="0" fontAlgn="base" hangingPunct="0">
                <a:spcBef>
                  <a:spcPct val="0"/>
                </a:spcBef>
                <a:spcAft>
                  <a:spcPct val="0"/>
                </a:spcAft>
                <a:defRPr>
                  <a:solidFill>
                    <a:schemeClr val="tx1"/>
                  </a:solidFill>
                  <a:latin typeface="Tahoma" panose="020B0604030504040204" pitchFamily="34" charset="0"/>
                </a:defRPr>
              </a:lvl8pPr>
              <a:lvl9pPr marL="4000500" indent="-3429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pt-BR" altLang="pt-BR" sz="2400" b="1">
                  <a:latin typeface="Arial" panose="020B0604020202020204" pitchFamily="34" charset="0"/>
                </a:rPr>
                <a:t>TIPOS DE SENSORES</a:t>
              </a:r>
            </a:p>
            <a:p>
              <a:pPr algn="just" eaLnBrk="1" hangingPunct="1">
                <a:buFontTx/>
                <a:buAutoNum type="alphaUcParenR"/>
              </a:pPr>
              <a:r>
                <a:rPr lang="pt-BR" altLang="pt-BR" sz="2400" b="1">
                  <a:latin typeface="Arial" panose="020B0604020202020204" pitchFamily="34" charset="0"/>
                </a:rPr>
                <a:t>Sistema passivo:</a:t>
              </a:r>
              <a:r>
                <a:rPr lang="pt-BR" altLang="pt-BR" sz="2400">
                  <a:latin typeface="Arial" panose="020B0604020202020204" pitchFamily="34" charset="0"/>
                </a:rPr>
                <a:t> Utilizam fonte de energia externa </a:t>
              </a:r>
            </a:p>
            <a:p>
              <a:pPr algn="just" eaLnBrk="1" hangingPunct="1"/>
              <a:r>
                <a:rPr lang="pt-BR" altLang="pt-BR" sz="2400">
                  <a:latin typeface="Arial" panose="020B0604020202020204" pitchFamily="34" charset="0"/>
                </a:rPr>
                <a:t>     Ex. Luz solar;</a:t>
              </a:r>
            </a:p>
            <a:p>
              <a:pPr algn="just" eaLnBrk="1" hangingPunct="1"/>
              <a:endParaRPr lang="pt-BR" altLang="pt-BR" sz="2400" b="1">
                <a:latin typeface="Arial" panose="020B0604020202020204" pitchFamily="34" charset="0"/>
              </a:endParaRPr>
            </a:p>
            <a:p>
              <a:pPr algn="just" eaLnBrk="1" hangingPunct="1"/>
              <a:r>
                <a:rPr lang="pt-BR" altLang="pt-BR" sz="2400" b="1">
                  <a:latin typeface="Arial" panose="020B0604020202020204" pitchFamily="34" charset="0"/>
                </a:rPr>
                <a:t>B) Sistema ativo:</a:t>
              </a:r>
              <a:r>
                <a:rPr lang="pt-BR" altLang="pt-BR" sz="2400">
                  <a:latin typeface="Arial" panose="020B0604020202020204" pitchFamily="34" charset="0"/>
                </a:rPr>
                <a:t> fornece a energia para imagear.  </a:t>
              </a:r>
            </a:p>
            <a:p>
              <a:pPr algn="just" eaLnBrk="1" hangingPunct="1"/>
              <a:r>
                <a:rPr lang="pt-BR" altLang="pt-BR" sz="2400">
                  <a:latin typeface="Arial" panose="020B0604020202020204" pitchFamily="34" charset="0"/>
                </a:rPr>
                <a:t>     Ex Radar (Microondas).</a:t>
              </a:r>
            </a:p>
          </p:txBody>
        </p:sp>
      </p:grpSp>
      <p:grpSp>
        <p:nvGrpSpPr>
          <p:cNvPr id="53421" name="Group 173">
            <a:extLst>
              <a:ext uri="{FF2B5EF4-FFF2-40B4-BE49-F238E27FC236}">
                <a16:creationId xmlns:a16="http://schemas.microsoft.com/office/drawing/2014/main" id="{4B7C4206-F3CF-4AB2-BB25-C6E985F6C715}"/>
              </a:ext>
            </a:extLst>
          </p:cNvPr>
          <p:cNvGrpSpPr>
            <a:grpSpLocks/>
          </p:cNvGrpSpPr>
          <p:nvPr/>
        </p:nvGrpSpPr>
        <p:grpSpPr bwMode="auto">
          <a:xfrm>
            <a:off x="-381000" y="3276600"/>
            <a:ext cx="9829800" cy="3581400"/>
            <a:chOff x="-240" y="2064"/>
            <a:chExt cx="6192" cy="2256"/>
          </a:xfrm>
        </p:grpSpPr>
        <p:sp>
          <p:nvSpPr>
            <p:cNvPr id="34824" name="Rectangle 168" descr="Gotas">
              <a:extLst>
                <a:ext uri="{FF2B5EF4-FFF2-40B4-BE49-F238E27FC236}">
                  <a16:creationId xmlns:a16="http://schemas.microsoft.com/office/drawing/2014/main" id="{97314609-F4B4-47EC-AE59-BF3F63AB708E}"/>
                </a:ext>
              </a:extLst>
            </p:cNvPr>
            <p:cNvSpPr>
              <a:spLocks noChangeArrowheads="1"/>
            </p:cNvSpPr>
            <p:nvPr/>
          </p:nvSpPr>
          <p:spPr bwMode="auto">
            <a:xfrm>
              <a:off x="-240" y="2064"/>
              <a:ext cx="6192" cy="2256"/>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pt-BR" altLang="pt-BR" sz="1800"/>
            </a:p>
          </p:txBody>
        </p:sp>
        <p:pic>
          <p:nvPicPr>
            <p:cNvPr id="34825" name="Picture 169" descr="passivo">
              <a:extLst>
                <a:ext uri="{FF2B5EF4-FFF2-40B4-BE49-F238E27FC236}">
                  <a16:creationId xmlns:a16="http://schemas.microsoft.com/office/drawing/2014/main" id="{0795CEA5-83F8-45CF-9DF6-A4F284A69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 y="2448"/>
              <a:ext cx="1302"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70" descr="http://planeta.terra.com.br/arte/jamer/ativo.gif">
              <a:extLst>
                <a:ext uri="{FF2B5EF4-FFF2-40B4-BE49-F238E27FC236}">
                  <a16:creationId xmlns:a16="http://schemas.microsoft.com/office/drawing/2014/main" id="{1C776F50-BB5C-40A3-AE5B-0AD910F1390E}"/>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612" y="2448"/>
              <a:ext cx="1044"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Text Box 171">
              <a:extLst>
                <a:ext uri="{FF2B5EF4-FFF2-40B4-BE49-F238E27FC236}">
                  <a16:creationId xmlns:a16="http://schemas.microsoft.com/office/drawing/2014/main" id="{041DA206-5566-4F1F-8EB1-82D135827281}"/>
                </a:ext>
              </a:extLst>
            </p:cNvPr>
            <p:cNvSpPr txBox="1">
              <a:spLocks noChangeArrowheads="1"/>
            </p:cNvSpPr>
            <p:nvPr/>
          </p:nvSpPr>
          <p:spPr bwMode="auto">
            <a:xfrm>
              <a:off x="252" y="3696"/>
              <a:ext cx="243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2000" b="1">
                  <a:solidFill>
                    <a:srgbClr val="000000"/>
                  </a:solidFill>
                  <a:latin typeface="Arial" panose="020B0604020202020204" pitchFamily="34" charset="0"/>
                </a:rPr>
                <a:t>Sistema passivo</a:t>
              </a:r>
            </a:p>
            <a:p>
              <a:pPr algn="ctr" eaLnBrk="1" hangingPunct="1">
                <a:spcBef>
                  <a:spcPct val="0"/>
                </a:spcBef>
                <a:buClrTx/>
                <a:buSzTx/>
                <a:buFontTx/>
                <a:buNone/>
              </a:pPr>
              <a:r>
                <a:rPr lang="pt-BR" altLang="pt-BR" sz="2000" b="1">
                  <a:solidFill>
                    <a:srgbClr val="000000"/>
                  </a:solidFill>
                  <a:latin typeface="Arial" panose="020B0604020202020204" pitchFamily="34" charset="0"/>
                </a:rPr>
                <a:t>Ex: Landsat, Spot, Ikonos, etc </a:t>
              </a:r>
            </a:p>
          </p:txBody>
        </p:sp>
        <p:sp>
          <p:nvSpPr>
            <p:cNvPr id="34828" name="Text Box 172">
              <a:extLst>
                <a:ext uri="{FF2B5EF4-FFF2-40B4-BE49-F238E27FC236}">
                  <a16:creationId xmlns:a16="http://schemas.microsoft.com/office/drawing/2014/main" id="{61A30BE6-50B4-4085-B234-2C6183FB97FA}"/>
                </a:ext>
              </a:extLst>
            </p:cNvPr>
            <p:cNvSpPr txBox="1">
              <a:spLocks noChangeArrowheads="1"/>
            </p:cNvSpPr>
            <p:nvPr/>
          </p:nvSpPr>
          <p:spPr bwMode="auto">
            <a:xfrm>
              <a:off x="3363" y="3696"/>
              <a:ext cx="206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2000" b="1">
                  <a:solidFill>
                    <a:srgbClr val="000000"/>
                  </a:solidFill>
                  <a:latin typeface="Arial" panose="020B0604020202020204" pitchFamily="34" charset="0"/>
                </a:rPr>
                <a:t>Sistema ativo</a:t>
              </a:r>
            </a:p>
            <a:p>
              <a:pPr algn="ctr" eaLnBrk="1" hangingPunct="1">
                <a:spcBef>
                  <a:spcPct val="0"/>
                </a:spcBef>
                <a:buClrTx/>
                <a:buSzTx/>
                <a:buFontTx/>
                <a:buNone/>
              </a:pPr>
              <a:r>
                <a:rPr lang="pt-BR" altLang="pt-BR" sz="2000" b="1">
                  <a:solidFill>
                    <a:srgbClr val="000000"/>
                  </a:solidFill>
                  <a:latin typeface="Arial" panose="020B0604020202020204" pitchFamily="34" charset="0"/>
                </a:rPr>
                <a:t>Ex: Radarsat, Jers-1, etc.</a:t>
              </a:r>
              <a:r>
                <a:rPr lang="pt-BR" altLang="pt-BR" sz="1800"/>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53404"/>
                                        </p:tgtEl>
                                        <p:attrNameLst>
                                          <p:attrName>style.visibility</p:attrName>
                                        </p:attrNameLst>
                                      </p:cBhvr>
                                      <p:to>
                                        <p:strVal val="visible"/>
                                      </p:to>
                                    </p:set>
                                    <p:anim calcmode="lin" valueType="num">
                                      <p:cBhvr>
                                        <p:cTn id="7" dur="500" fill="hold"/>
                                        <p:tgtEl>
                                          <p:spTgt spid="53404"/>
                                        </p:tgtEl>
                                        <p:attrNameLst>
                                          <p:attrName>ppt_w</p:attrName>
                                        </p:attrNameLst>
                                      </p:cBhvr>
                                      <p:tavLst>
                                        <p:tav tm="0">
                                          <p:val>
                                            <p:fltVal val="0"/>
                                          </p:val>
                                        </p:tav>
                                        <p:tav tm="100000">
                                          <p:val>
                                            <p:strVal val="#ppt_w"/>
                                          </p:val>
                                        </p:tav>
                                      </p:tavLst>
                                    </p:anim>
                                    <p:anim calcmode="lin" valueType="num">
                                      <p:cBhvr>
                                        <p:cTn id="8" dur="500" fill="hold"/>
                                        <p:tgtEl>
                                          <p:spTgt spid="53404"/>
                                        </p:tgtEl>
                                        <p:attrNameLst>
                                          <p:attrName>ppt_h</p:attrName>
                                        </p:attrNameLst>
                                      </p:cBhvr>
                                      <p:tavLst>
                                        <p:tav tm="0">
                                          <p:val>
                                            <p:fltVal val="0"/>
                                          </p:val>
                                        </p:tav>
                                        <p:tav tm="100000">
                                          <p:val>
                                            <p:strVal val="#ppt_h"/>
                                          </p:val>
                                        </p:tav>
                                      </p:tavLst>
                                    </p:anim>
                                    <p:anim calcmode="lin" valueType="num">
                                      <p:cBhvr>
                                        <p:cTn id="9" dur="500" fill="hold"/>
                                        <p:tgtEl>
                                          <p:spTgt spid="53404"/>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5340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3405"/>
                                        </p:tgtEl>
                                        <p:attrNameLst>
                                          <p:attrName>style.visibility</p:attrName>
                                        </p:attrNameLst>
                                      </p:cBhvr>
                                      <p:to>
                                        <p:strVal val="visible"/>
                                      </p:to>
                                    </p:set>
                                    <p:animEffect transition="in" filter="box(in)">
                                      <p:cBhvr>
                                        <p:cTn id="15" dur="500"/>
                                        <p:tgtEl>
                                          <p:spTgt spid="5340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nodeType="clickEffect">
                                  <p:stCondLst>
                                    <p:cond delay="0"/>
                                  </p:stCondLst>
                                  <p:childTnLst>
                                    <p:set>
                                      <p:cBhvr>
                                        <p:cTn id="19" dur="1" fill="hold">
                                          <p:stCondLst>
                                            <p:cond delay="0"/>
                                          </p:stCondLst>
                                        </p:cTn>
                                        <p:tgtEl>
                                          <p:spTgt spid="53408"/>
                                        </p:tgtEl>
                                        <p:attrNameLst>
                                          <p:attrName>style.visibility</p:attrName>
                                        </p:attrNameLst>
                                      </p:cBhvr>
                                      <p:to>
                                        <p:strVal val="visible"/>
                                      </p:to>
                                    </p:set>
                                    <p:anim calcmode="lin" valueType="num">
                                      <p:cBhvr additive="base">
                                        <p:cTn id="20" dur="500" fill="hold"/>
                                        <p:tgtEl>
                                          <p:spTgt spid="53408"/>
                                        </p:tgtEl>
                                        <p:attrNameLst>
                                          <p:attrName>ppt_x</p:attrName>
                                        </p:attrNameLst>
                                      </p:cBhvr>
                                      <p:tavLst>
                                        <p:tav tm="0">
                                          <p:val>
                                            <p:strVal val="#ppt_x"/>
                                          </p:val>
                                        </p:tav>
                                        <p:tav tm="100000">
                                          <p:val>
                                            <p:strVal val="#ppt_x"/>
                                          </p:val>
                                        </p:tav>
                                      </p:tavLst>
                                    </p:anim>
                                    <p:anim calcmode="lin" valueType="num">
                                      <p:cBhvr additive="base">
                                        <p:cTn id="21" dur="500" fill="hold"/>
                                        <p:tgtEl>
                                          <p:spTgt spid="53408"/>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3408"/>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 fill="hold" nodeType="clickEffect">
                                  <p:stCondLst>
                                    <p:cond delay="0"/>
                                  </p:stCondLst>
                                  <p:childTnLst>
                                    <p:set>
                                      <p:cBhvr>
                                        <p:cTn id="25" dur="1" fill="hold">
                                          <p:stCondLst>
                                            <p:cond delay="0"/>
                                          </p:stCondLst>
                                        </p:cTn>
                                        <p:tgtEl>
                                          <p:spTgt spid="53415"/>
                                        </p:tgtEl>
                                        <p:attrNameLst>
                                          <p:attrName>style.visibility</p:attrName>
                                        </p:attrNameLst>
                                      </p:cBhvr>
                                      <p:to>
                                        <p:strVal val="visible"/>
                                      </p:to>
                                    </p:set>
                                    <p:anim calcmode="lin" valueType="num">
                                      <p:cBhvr additive="base">
                                        <p:cTn id="26" dur="500" fill="hold"/>
                                        <p:tgtEl>
                                          <p:spTgt spid="53415"/>
                                        </p:tgtEl>
                                        <p:attrNameLst>
                                          <p:attrName>ppt_x</p:attrName>
                                        </p:attrNameLst>
                                      </p:cBhvr>
                                      <p:tavLst>
                                        <p:tav tm="0">
                                          <p:val>
                                            <p:strVal val="#ppt_x"/>
                                          </p:val>
                                        </p:tav>
                                        <p:tav tm="100000">
                                          <p:val>
                                            <p:strVal val="#ppt_x"/>
                                          </p:val>
                                        </p:tav>
                                      </p:tavLst>
                                    </p:anim>
                                    <p:anim calcmode="lin" valueType="num">
                                      <p:cBhvr additive="base">
                                        <p:cTn id="27" dur="500" fill="hold"/>
                                        <p:tgtEl>
                                          <p:spTgt spid="53415"/>
                                        </p:tgtEl>
                                        <p:attrNameLst>
                                          <p:attrName>ppt_y</p:attrName>
                                        </p:attrNameLst>
                                      </p:cBhvr>
                                      <p:tavLst>
                                        <p:tav tm="0">
                                          <p:val>
                                            <p:strVal val="0-#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53421"/>
                                        </p:tgtEl>
                                        <p:attrNameLst>
                                          <p:attrName>style.visibility</p:attrName>
                                        </p:attrNameLst>
                                      </p:cBhvr>
                                      <p:to>
                                        <p:strVal val="visible"/>
                                      </p:to>
                                    </p:set>
                                    <p:anim calcmode="lin" valueType="num">
                                      <p:cBhvr additive="base">
                                        <p:cTn id="32" dur="500" fill="hold"/>
                                        <p:tgtEl>
                                          <p:spTgt spid="53421"/>
                                        </p:tgtEl>
                                        <p:attrNameLst>
                                          <p:attrName>ppt_x</p:attrName>
                                        </p:attrNameLst>
                                      </p:cBhvr>
                                      <p:tavLst>
                                        <p:tav tm="0">
                                          <p:val>
                                            <p:strVal val="#ppt_x"/>
                                          </p:val>
                                        </p:tav>
                                        <p:tav tm="100000">
                                          <p:val>
                                            <p:strVal val="#ppt_x"/>
                                          </p:val>
                                        </p:tav>
                                      </p:tavLst>
                                    </p:anim>
                                    <p:anim calcmode="lin" valueType="num">
                                      <p:cBhvr additive="base">
                                        <p:cTn id="33" dur="500" fill="hold"/>
                                        <p:tgtEl>
                                          <p:spTgt spid="534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0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8" name="Text Box 52">
            <a:extLst>
              <a:ext uri="{FF2B5EF4-FFF2-40B4-BE49-F238E27FC236}">
                <a16:creationId xmlns:a16="http://schemas.microsoft.com/office/drawing/2014/main" id="{3B0B7941-36F7-414F-9D31-0614F37FAF84}"/>
              </a:ext>
            </a:extLst>
          </p:cNvPr>
          <p:cNvSpPr txBox="1">
            <a:spLocks noChangeArrowheads="1"/>
          </p:cNvSpPr>
          <p:nvPr/>
        </p:nvSpPr>
        <p:spPr bwMode="auto">
          <a:xfrm>
            <a:off x="954088" y="666750"/>
            <a:ext cx="7362825"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pt-BR" sz="2000">
                <a:solidFill>
                  <a:srgbClr val="000000"/>
                </a:solidFill>
              </a:rPr>
              <a:t>Para o Sensoriamento Remoto, a energia solar é base de todos</a:t>
            </a:r>
          </a:p>
          <a:p>
            <a:pPr algn="ctr" eaLnBrk="1" hangingPunct="1">
              <a:spcBef>
                <a:spcPct val="0"/>
              </a:spcBef>
              <a:buClrTx/>
              <a:buSzTx/>
              <a:buFontTx/>
              <a:buNone/>
            </a:pPr>
            <a:r>
              <a:rPr lang="pt-BR" altLang="pt-BR" sz="2000">
                <a:solidFill>
                  <a:srgbClr val="000000"/>
                </a:solidFill>
              </a:rPr>
              <a:t>os princípios em que se fundamenta essa tecnologia</a:t>
            </a:r>
            <a:endParaRPr lang="pt-PT" altLang="pt-BR" sz="2000" b="1">
              <a:solidFill>
                <a:srgbClr val="FF0000"/>
              </a:solidFill>
            </a:endParaRPr>
          </a:p>
        </p:txBody>
      </p:sp>
      <p:sp>
        <p:nvSpPr>
          <p:cNvPr id="14389" name="AutoShape 53">
            <a:hlinkClick r:id="rId5" action="ppaction://hlinksldjump"/>
            <a:extLst>
              <a:ext uri="{FF2B5EF4-FFF2-40B4-BE49-F238E27FC236}">
                <a16:creationId xmlns:a16="http://schemas.microsoft.com/office/drawing/2014/main" id="{6042D88C-C0DD-4E8D-B09B-1BC510F452D3}"/>
              </a:ext>
            </a:extLst>
          </p:cNvPr>
          <p:cNvSpPr>
            <a:spLocks noChangeArrowheads="1"/>
          </p:cNvSpPr>
          <p:nvPr/>
        </p:nvSpPr>
        <p:spPr bwMode="auto">
          <a:xfrm>
            <a:off x="1828800" y="6400800"/>
            <a:ext cx="7143750" cy="304800"/>
          </a:xfrm>
          <a:prstGeom prst="homePlate">
            <a:avLst>
              <a:gd name="adj" fmla="val 585938"/>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pt-BR" sz="1400" b="1">
                <a:solidFill>
                  <a:srgbClr val="000000"/>
                </a:solidFill>
              </a:rPr>
              <a:t>CLIQUE AQUI PARA VER A VIA-LACTEA E A ESTRUTURA DO SOL</a:t>
            </a:r>
            <a:endParaRPr lang="pt-PT" altLang="pt-BR" sz="1400" b="1">
              <a:solidFill>
                <a:srgbClr val="000000"/>
              </a:solidFill>
            </a:endParaRPr>
          </a:p>
        </p:txBody>
      </p:sp>
      <p:sp>
        <p:nvSpPr>
          <p:cNvPr id="14390" name="Text Box 54">
            <a:extLst>
              <a:ext uri="{FF2B5EF4-FFF2-40B4-BE49-F238E27FC236}">
                <a16:creationId xmlns:a16="http://schemas.microsoft.com/office/drawing/2014/main" id="{60DFDDA6-3E01-4151-A6E3-EE7371859CA2}"/>
              </a:ext>
            </a:extLst>
          </p:cNvPr>
          <p:cNvSpPr txBox="1">
            <a:spLocks noChangeArrowheads="1"/>
          </p:cNvSpPr>
          <p:nvPr/>
        </p:nvSpPr>
        <p:spPr bwMode="auto">
          <a:xfrm>
            <a:off x="1974850" y="1352550"/>
            <a:ext cx="5568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3600" u="sng"/>
              <a:t>Origem da Radiação Solar</a:t>
            </a:r>
            <a:endParaRPr lang="pt-PT" altLang="pt-BR" sz="3600" u="sng"/>
          </a:p>
        </p:txBody>
      </p:sp>
      <p:grpSp>
        <p:nvGrpSpPr>
          <p:cNvPr id="14391" name="Group 55">
            <a:extLst>
              <a:ext uri="{FF2B5EF4-FFF2-40B4-BE49-F238E27FC236}">
                <a16:creationId xmlns:a16="http://schemas.microsoft.com/office/drawing/2014/main" id="{05778AD1-9ACC-4C57-8D22-CA8EC114DFA4}"/>
              </a:ext>
            </a:extLst>
          </p:cNvPr>
          <p:cNvGrpSpPr>
            <a:grpSpLocks/>
          </p:cNvGrpSpPr>
          <p:nvPr/>
        </p:nvGrpSpPr>
        <p:grpSpPr bwMode="auto">
          <a:xfrm>
            <a:off x="685800" y="2047875"/>
            <a:ext cx="7848600" cy="915988"/>
            <a:chOff x="432" y="624"/>
            <a:chExt cx="4944" cy="577"/>
          </a:xfrm>
        </p:grpSpPr>
        <p:sp>
          <p:nvSpPr>
            <p:cNvPr id="35859" name="AutoShape 56">
              <a:extLst>
                <a:ext uri="{FF2B5EF4-FFF2-40B4-BE49-F238E27FC236}">
                  <a16:creationId xmlns:a16="http://schemas.microsoft.com/office/drawing/2014/main" id="{79EA754D-A2CE-42AF-80E8-604F49CBA8BE}"/>
                </a:ext>
              </a:extLst>
            </p:cNvPr>
            <p:cNvSpPr>
              <a:spLocks noChangeArrowheads="1"/>
            </p:cNvSpPr>
            <p:nvPr/>
          </p:nvSpPr>
          <p:spPr bwMode="auto">
            <a:xfrm>
              <a:off x="432" y="665"/>
              <a:ext cx="336" cy="192"/>
            </a:xfrm>
            <a:prstGeom prst="notchedRightArrow">
              <a:avLst>
                <a:gd name="adj1" fmla="val 50000"/>
                <a:gd name="adj2"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35860" name="Text Box 57">
              <a:extLst>
                <a:ext uri="{FF2B5EF4-FFF2-40B4-BE49-F238E27FC236}">
                  <a16:creationId xmlns:a16="http://schemas.microsoft.com/office/drawing/2014/main" id="{33983CCD-883B-4B0B-88E5-0B2C07FDE85D}"/>
                </a:ext>
              </a:extLst>
            </p:cNvPr>
            <p:cNvSpPr txBox="1">
              <a:spLocks noChangeArrowheads="1"/>
            </p:cNvSpPr>
            <p:nvPr/>
          </p:nvSpPr>
          <p:spPr bwMode="auto">
            <a:xfrm>
              <a:off x="833" y="624"/>
              <a:ext cx="4543"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800">
                  <a:latin typeface="Tahoma" panose="020B0604030504040204" pitchFamily="34" charset="0"/>
                </a:rPr>
                <a:t>O Sol é considerado uma estrela de quinta grandeza, constituída por uma massa gasosa, contendo cerca de </a:t>
              </a:r>
              <a:r>
                <a:rPr lang="pt-BR" altLang="pt-BR" sz="1800">
                  <a:solidFill>
                    <a:srgbClr val="FFFF00"/>
                  </a:solidFill>
                  <a:latin typeface="Tahoma" panose="020B0604030504040204" pitchFamily="34" charset="0"/>
                </a:rPr>
                <a:t>71% de hidrogênio</a:t>
              </a:r>
              <a:r>
                <a:rPr lang="pt-BR" altLang="pt-BR" sz="1800">
                  <a:latin typeface="Tahoma" panose="020B0604030504040204" pitchFamily="34" charset="0"/>
                </a:rPr>
                <a:t> </a:t>
              </a:r>
              <a:r>
                <a:rPr lang="pt-BR" altLang="pt-BR" sz="1800">
                  <a:solidFill>
                    <a:srgbClr val="000000"/>
                  </a:solidFill>
                  <a:latin typeface="Tahoma" panose="020B0604030504040204" pitchFamily="34" charset="0"/>
                </a:rPr>
                <a:t>e</a:t>
              </a:r>
              <a:r>
                <a:rPr lang="pt-BR" altLang="pt-BR" sz="1800">
                  <a:latin typeface="Tahoma" panose="020B0604030504040204" pitchFamily="34" charset="0"/>
                </a:rPr>
                <a:t> </a:t>
              </a:r>
              <a:r>
                <a:rPr lang="pt-BR" altLang="pt-BR" sz="1800">
                  <a:solidFill>
                    <a:srgbClr val="FFFF00"/>
                  </a:solidFill>
                  <a:latin typeface="Tahoma" panose="020B0604030504040204" pitchFamily="34" charset="0"/>
                </a:rPr>
                <a:t>26% de hélio</a:t>
              </a:r>
              <a:endParaRPr lang="pt-PT" altLang="pt-BR" sz="1800">
                <a:solidFill>
                  <a:srgbClr val="FFFF00"/>
                </a:solidFill>
                <a:latin typeface="Tahoma" panose="020B0604030504040204" pitchFamily="34" charset="0"/>
              </a:endParaRPr>
            </a:p>
          </p:txBody>
        </p:sp>
      </p:grpSp>
      <p:grpSp>
        <p:nvGrpSpPr>
          <p:cNvPr id="14394" name="Group 58">
            <a:extLst>
              <a:ext uri="{FF2B5EF4-FFF2-40B4-BE49-F238E27FC236}">
                <a16:creationId xmlns:a16="http://schemas.microsoft.com/office/drawing/2014/main" id="{4460D1C7-F5A5-4708-ABF9-274B15599DC8}"/>
              </a:ext>
            </a:extLst>
          </p:cNvPr>
          <p:cNvGrpSpPr>
            <a:grpSpLocks/>
          </p:cNvGrpSpPr>
          <p:nvPr/>
        </p:nvGrpSpPr>
        <p:grpSpPr bwMode="auto">
          <a:xfrm>
            <a:off x="685800" y="3081338"/>
            <a:ext cx="7772400" cy="641350"/>
            <a:chOff x="432" y="1239"/>
            <a:chExt cx="4896" cy="404"/>
          </a:xfrm>
        </p:grpSpPr>
        <p:sp>
          <p:nvSpPr>
            <p:cNvPr id="35857" name="AutoShape 59">
              <a:extLst>
                <a:ext uri="{FF2B5EF4-FFF2-40B4-BE49-F238E27FC236}">
                  <a16:creationId xmlns:a16="http://schemas.microsoft.com/office/drawing/2014/main" id="{20AF2124-CA4B-4B31-8F75-6F7CE6BFBB5B}"/>
                </a:ext>
              </a:extLst>
            </p:cNvPr>
            <p:cNvSpPr>
              <a:spLocks noChangeArrowheads="1"/>
            </p:cNvSpPr>
            <p:nvPr/>
          </p:nvSpPr>
          <p:spPr bwMode="auto">
            <a:xfrm>
              <a:off x="432" y="1277"/>
              <a:ext cx="336" cy="192"/>
            </a:xfrm>
            <a:prstGeom prst="notchedRightArrow">
              <a:avLst>
                <a:gd name="adj1" fmla="val 50000"/>
                <a:gd name="adj2"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35858" name="Text Box 60">
              <a:extLst>
                <a:ext uri="{FF2B5EF4-FFF2-40B4-BE49-F238E27FC236}">
                  <a16:creationId xmlns:a16="http://schemas.microsoft.com/office/drawing/2014/main" id="{CCBDEE21-1E9E-4AD6-B41F-9103B4D6C329}"/>
                </a:ext>
              </a:extLst>
            </p:cNvPr>
            <p:cNvSpPr txBox="1">
              <a:spLocks noChangeArrowheads="1"/>
            </p:cNvSpPr>
            <p:nvPr/>
          </p:nvSpPr>
          <p:spPr bwMode="auto">
            <a:xfrm>
              <a:off x="833" y="1239"/>
              <a:ext cx="449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800">
                  <a:latin typeface="Tahoma" panose="020B0604030504040204" pitchFamily="34" charset="0"/>
                </a:rPr>
                <a:t>Possui uma massa em torno de </a:t>
              </a:r>
              <a:r>
                <a:rPr lang="pt-BR" altLang="pt-BR" sz="1800">
                  <a:solidFill>
                    <a:srgbClr val="FFFF00"/>
                  </a:solidFill>
                  <a:latin typeface="Tahoma" panose="020B0604030504040204" pitchFamily="34" charset="0"/>
                </a:rPr>
                <a:t>1,99 x 10</a:t>
              </a:r>
              <a:r>
                <a:rPr lang="pt-BR" altLang="pt-BR" sz="1800" baseline="30000">
                  <a:solidFill>
                    <a:srgbClr val="FFFF00"/>
                  </a:solidFill>
                  <a:latin typeface="Tahoma" panose="020B0604030504040204" pitchFamily="34" charset="0"/>
                </a:rPr>
                <a:t>35</a:t>
              </a:r>
              <a:r>
                <a:rPr lang="pt-BR" altLang="pt-BR" sz="1800">
                  <a:solidFill>
                    <a:srgbClr val="FFFF00"/>
                  </a:solidFill>
                  <a:latin typeface="Tahoma" panose="020B0604030504040204" pitchFamily="34" charset="0"/>
                </a:rPr>
                <a:t> Kg</a:t>
              </a:r>
              <a:r>
                <a:rPr lang="pt-BR" altLang="pt-BR" sz="1800">
                  <a:latin typeface="Tahoma" panose="020B0604030504040204" pitchFamily="34" charset="0"/>
                </a:rPr>
                <a:t>, da qual cerca de 90% concentra-se na metade interna de seu raio</a:t>
              </a:r>
              <a:endParaRPr lang="pt-PT" altLang="pt-BR" sz="1800">
                <a:latin typeface="Tahoma" panose="020B0604030504040204" pitchFamily="34" charset="0"/>
              </a:endParaRPr>
            </a:p>
          </p:txBody>
        </p:sp>
      </p:grpSp>
      <p:grpSp>
        <p:nvGrpSpPr>
          <p:cNvPr id="14397" name="Group 61">
            <a:extLst>
              <a:ext uri="{FF2B5EF4-FFF2-40B4-BE49-F238E27FC236}">
                <a16:creationId xmlns:a16="http://schemas.microsoft.com/office/drawing/2014/main" id="{21322400-DD9D-4219-9497-1EB48B41F9CC}"/>
              </a:ext>
            </a:extLst>
          </p:cNvPr>
          <p:cNvGrpSpPr>
            <a:grpSpLocks/>
          </p:cNvGrpSpPr>
          <p:nvPr/>
        </p:nvGrpSpPr>
        <p:grpSpPr bwMode="auto">
          <a:xfrm>
            <a:off x="685800" y="3876675"/>
            <a:ext cx="7772400" cy="958850"/>
            <a:chOff x="432" y="1680"/>
            <a:chExt cx="4896" cy="604"/>
          </a:xfrm>
        </p:grpSpPr>
        <p:sp>
          <p:nvSpPr>
            <p:cNvPr id="35855" name="AutoShape 62">
              <a:extLst>
                <a:ext uri="{FF2B5EF4-FFF2-40B4-BE49-F238E27FC236}">
                  <a16:creationId xmlns:a16="http://schemas.microsoft.com/office/drawing/2014/main" id="{BB4D6442-8EA4-4D8E-A3D0-CC967D3A8938}"/>
                </a:ext>
              </a:extLst>
            </p:cNvPr>
            <p:cNvSpPr>
              <a:spLocks noChangeArrowheads="1"/>
            </p:cNvSpPr>
            <p:nvPr/>
          </p:nvSpPr>
          <p:spPr bwMode="auto">
            <a:xfrm>
              <a:off x="432" y="1723"/>
              <a:ext cx="336" cy="192"/>
            </a:xfrm>
            <a:prstGeom prst="notchedRightArrow">
              <a:avLst>
                <a:gd name="adj1" fmla="val 50000"/>
                <a:gd name="adj2"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35856" name="Text Box 63">
              <a:extLst>
                <a:ext uri="{FF2B5EF4-FFF2-40B4-BE49-F238E27FC236}">
                  <a16:creationId xmlns:a16="http://schemas.microsoft.com/office/drawing/2014/main" id="{C446A777-7F15-4704-A371-AC7C8C4AAB53}"/>
                </a:ext>
              </a:extLst>
            </p:cNvPr>
            <p:cNvSpPr txBox="1">
              <a:spLocks noChangeArrowheads="1"/>
            </p:cNvSpPr>
            <p:nvPr/>
          </p:nvSpPr>
          <p:spPr bwMode="auto">
            <a:xfrm>
              <a:off x="833" y="1680"/>
              <a:ext cx="4495" cy="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900"/>
                <a:t>A temperatura média do Sol é de </a:t>
              </a:r>
              <a:r>
                <a:rPr lang="pt-BR" altLang="pt-BR" sz="1900">
                  <a:solidFill>
                    <a:srgbClr val="FFFF00"/>
                  </a:solidFill>
                </a:rPr>
                <a:t>5.770 </a:t>
              </a:r>
              <a:r>
                <a:rPr lang="pt-BR" altLang="pt-BR" sz="1900" baseline="30000">
                  <a:solidFill>
                    <a:srgbClr val="FFFF00"/>
                  </a:solidFill>
                </a:rPr>
                <a:t>o</a:t>
              </a:r>
              <a:r>
                <a:rPr lang="pt-BR" altLang="pt-BR" sz="1900">
                  <a:solidFill>
                    <a:srgbClr val="FFFF00"/>
                  </a:solidFill>
                </a:rPr>
                <a:t>K</a:t>
              </a:r>
              <a:r>
                <a:rPr lang="pt-BR" altLang="pt-BR" sz="1900"/>
                <a:t>; entretanto, por causa da pressão exercida por sua massa colossal, a temperatura no seu núcleo é de </a:t>
              </a:r>
              <a:r>
                <a:rPr lang="pt-BR" altLang="pt-BR" sz="1900">
                  <a:solidFill>
                    <a:srgbClr val="FFFF00"/>
                  </a:solidFill>
                </a:rPr>
                <a:t>15.000.000 </a:t>
              </a:r>
              <a:r>
                <a:rPr lang="pt-BR" altLang="pt-BR" sz="1900" baseline="30000">
                  <a:solidFill>
                    <a:srgbClr val="FFFF00"/>
                  </a:solidFill>
                </a:rPr>
                <a:t>o</a:t>
              </a:r>
              <a:r>
                <a:rPr lang="pt-BR" altLang="pt-BR" sz="1900">
                  <a:solidFill>
                    <a:srgbClr val="FFFF00"/>
                  </a:solidFill>
                </a:rPr>
                <a:t>K</a:t>
              </a:r>
              <a:endParaRPr lang="pt-PT" altLang="pt-BR" sz="1900">
                <a:solidFill>
                  <a:srgbClr val="FFFF00"/>
                </a:solidFill>
              </a:endParaRPr>
            </a:p>
          </p:txBody>
        </p:sp>
      </p:grpSp>
      <p:grpSp>
        <p:nvGrpSpPr>
          <p:cNvPr id="14400" name="Group 64">
            <a:extLst>
              <a:ext uri="{FF2B5EF4-FFF2-40B4-BE49-F238E27FC236}">
                <a16:creationId xmlns:a16="http://schemas.microsoft.com/office/drawing/2014/main" id="{D734A9CC-4393-41F7-83E7-8901BB231A07}"/>
              </a:ext>
            </a:extLst>
          </p:cNvPr>
          <p:cNvGrpSpPr>
            <a:grpSpLocks/>
          </p:cNvGrpSpPr>
          <p:nvPr/>
        </p:nvGrpSpPr>
        <p:grpSpPr bwMode="auto">
          <a:xfrm>
            <a:off x="685800" y="4924425"/>
            <a:ext cx="7772400" cy="1247775"/>
            <a:chOff x="432" y="2352"/>
            <a:chExt cx="4896" cy="786"/>
          </a:xfrm>
        </p:grpSpPr>
        <p:sp>
          <p:nvSpPr>
            <p:cNvPr id="35853" name="AutoShape 65">
              <a:extLst>
                <a:ext uri="{FF2B5EF4-FFF2-40B4-BE49-F238E27FC236}">
                  <a16:creationId xmlns:a16="http://schemas.microsoft.com/office/drawing/2014/main" id="{DEA0C66D-1C56-42E2-8A77-6E1869DDCCB5}"/>
                </a:ext>
              </a:extLst>
            </p:cNvPr>
            <p:cNvSpPr>
              <a:spLocks noChangeArrowheads="1"/>
            </p:cNvSpPr>
            <p:nvPr/>
          </p:nvSpPr>
          <p:spPr bwMode="auto">
            <a:xfrm>
              <a:off x="432" y="2395"/>
              <a:ext cx="381" cy="192"/>
            </a:xfrm>
            <a:prstGeom prst="notchedRightArrow">
              <a:avLst>
                <a:gd name="adj1" fmla="val 50000"/>
                <a:gd name="adj2" fmla="val 4960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35854" name="Text Box 66">
              <a:extLst>
                <a:ext uri="{FF2B5EF4-FFF2-40B4-BE49-F238E27FC236}">
                  <a16:creationId xmlns:a16="http://schemas.microsoft.com/office/drawing/2014/main" id="{4FD1BE6B-9A41-4484-B2D2-6EF283C1D1DD}"/>
                </a:ext>
              </a:extLst>
            </p:cNvPr>
            <p:cNvSpPr txBox="1">
              <a:spLocks noChangeArrowheads="1"/>
            </p:cNvSpPr>
            <p:nvPr/>
          </p:nvSpPr>
          <p:spPr bwMode="auto">
            <a:xfrm>
              <a:off x="833" y="2352"/>
              <a:ext cx="4495" cy="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PT" altLang="pt-BR" sz="1900"/>
                <a:t>Essa altíssima temperatura provoca o desencadeamento de reações nucleares, transformando o hidrogênio em hélio, por meio da fusão de núcleos de hidrogênio em núcleos de hélio com perda de massa, que é compensada por emissão energia</a:t>
              </a:r>
            </a:p>
          </p:txBody>
        </p:sp>
      </p:grpSp>
      <p:sp>
        <p:nvSpPr>
          <p:cNvPr id="35849" name="Text Box 67">
            <a:extLst>
              <a:ext uri="{FF2B5EF4-FFF2-40B4-BE49-F238E27FC236}">
                <a16:creationId xmlns:a16="http://schemas.microsoft.com/office/drawing/2014/main" id="{FDD9C9E4-5C9F-47C4-828D-358B85A845CF}"/>
              </a:ext>
            </a:extLst>
          </p:cNvPr>
          <p:cNvSpPr txBox="1">
            <a:spLocks noChangeArrowheads="1"/>
          </p:cNvSpPr>
          <p:nvPr/>
        </p:nvSpPr>
        <p:spPr bwMode="auto">
          <a:xfrm>
            <a:off x="2940050" y="-11113"/>
            <a:ext cx="330835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3600" u="sng"/>
              <a:t>Radiação Solar</a:t>
            </a:r>
            <a:endParaRPr lang="pt-PT" altLang="pt-BR" sz="3600" u="sng"/>
          </a:p>
        </p:txBody>
      </p:sp>
      <p:grpSp>
        <p:nvGrpSpPr>
          <p:cNvPr id="14404" name="Group 68">
            <a:extLst>
              <a:ext uri="{FF2B5EF4-FFF2-40B4-BE49-F238E27FC236}">
                <a16:creationId xmlns:a16="http://schemas.microsoft.com/office/drawing/2014/main" id="{FE1B59E5-A294-487D-B534-94B6838B7F7C}"/>
              </a:ext>
            </a:extLst>
          </p:cNvPr>
          <p:cNvGrpSpPr>
            <a:grpSpLocks/>
          </p:cNvGrpSpPr>
          <p:nvPr/>
        </p:nvGrpSpPr>
        <p:grpSpPr bwMode="auto">
          <a:xfrm>
            <a:off x="742950" y="4927600"/>
            <a:ext cx="7772400" cy="1247775"/>
            <a:chOff x="432" y="1680"/>
            <a:chExt cx="4896" cy="786"/>
          </a:xfrm>
        </p:grpSpPr>
        <p:sp>
          <p:nvSpPr>
            <p:cNvPr id="35851" name="AutoShape 69">
              <a:extLst>
                <a:ext uri="{FF2B5EF4-FFF2-40B4-BE49-F238E27FC236}">
                  <a16:creationId xmlns:a16="http://schemas.microsoft.com/office/drawing/2014/main" id="{56021150-3F86-4E7C-8866-42AA8687392F}"/>
                </a:ext>
              </a:extLst>
            </p:cNvPr>
            <p:cNvSpPr>
              <a:spLocks noChangeArrowheads="1"/>
            </p:cNvSpPr>
            <p:nvPr/>
          </p:nvSpPr>
          <p:spPr bwMode="auto">
            <a:xfrm>
              <a:off x="432" y="1723"/>
              <a:ext cx="336" cy="192"/>
            </a:xfrm>
            <a:prstGeom prst="notchedRightArrow">
              <a:avLst>
                <a:gd name="adj1" fmla="val 50000"/>
                <a:gd name="adj2"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35852" name="Text Box 70">
              <a:extLst>
                <a:ext uri="{FF2B5EF4-FFF2-40B4-BE49-F238E27FC236}">
                  <a16:creationId xmlns:a16="http://schemas.microsoft.com/office/drawing/2014/main" id="{EE805ED6-AF8D-4DBA-B4C3-6C46C7312DE7}"/>
                </a:ext>
              </a:extLst>
            </p:cNvPr>
            <p:cNvSpPr txBox="1">
              <a:spLocks noChangeArrowheads="1"/>
            </p:cNvSpPr>
            <p:nvPr/>
          </p:nvSpPr>
          <p:spPr bwMode="auto">
            <a:xfrm>
              <a:off x="833" y="1680"/>
              <a:ext cx="4495" cy="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900"/>
                <a:t>Por ser reação que ocorre no núcleo do átomo de hidrogênio, ela é denominada de radiação. As radiações, em geral, são classificadas por letras do alfabeto grego (alfa, beta, sigma, etc.). A radiação solar é do tipo beta.</a:t>
              </a:r>
              <a:endParaRPr lang="pt-PT" altLang="pt-BR" sz="1900">
                <a:solidFill>
                  <a:srgbClr val="FF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88"/>
                                        </p:tgtEl>
                                        <p:attrNameLst>
                                          <p:attrName>style.visibility</p:attrName>
                                        </p:attrNameLst>
                                      </p:cBhvr>
                                      <p:to>
                                        <p:strVal val="visible"/>
                                      </p:to>
                                    </p:set>
                                    <p:animEffect transition="in" filter="box(in)">
                                      <p:cBhvr>
                                        <p:cTn id="7" dur="500"/>
                                        <p:tgtEl>
                                          <p:spTgt spid="14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90"/>
                                        </p:tgtEl>
                                        <p:attrNameLst>
                                          <p:attrName>style.visibility</p:attrName>
                                        </p:attrNameLst>
                                      </p:cBhvr>
                                      <p:to>
                                        <p:strVal val="visible"/>
                                      </p:to>
                                    </p:set>
                                    <p:animEffect transition="in" filter="box(in)">
                                      <p:cBhvr>
                                        <p:cTn id="12" dur="500"/>
                                        <p:tgtEl>
                                          <p:spTgt spid="143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4391"/>
                                        </p:tgtEl>
                                        <p:attrNameLst>
                                          <p:attrName>style.visibility</p:attrName>
                                        </p:attrNameLst>
                                      </p:cBhvr>
                                      <p:to>
                                        <p:strVal val="visible"/>
                                      </p:to>
                                    </p:set>
                                    <p:anim calcmode="lin" valueType="num">
                                      <p:cBhvr additive="base">
                                        <p:cTn id="17" dur="500" fill="hold"/>
                                        <p:tgtEl>
                                          <p:spTgt spid="14391"/>
                                        </p:tgtEl>
                                        <p:attrNameLst>
                                          <p:attrName>ppt_x</p:attrName>
                                        </p:attrNameLst>
                                      </p:cBhvr>
                                      <p:tavLst>
                                        <p:tav tm="0">
                                          <p:val>
                                            <p:strVal val="0-#ppt_w/2"/>
                                          </p:val>
                                        </p:tav>
                                        <p:tav tm="100000">
                                          <p:val>
                                            <p:strVal val="#ppt_x"/>
                                          </p:val>
                                        </p:tav>
                                      </p:tavLst>
                                    </p:anim>
                                    <p:anim calcmode="lin" valueType="num">
                                      <p:cBhvr additive="base">
                                        <p:cTn id="18" dur="500" fill="hold"/>
                                        <p:tgtEl>
                                          <p:spTgt spid="1439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4394"/>
                                        </p:tgtEl>
                                        <p:attrNameLst>
                                          <p:attrName>style.visibility</p:attrName>
                                        </p:attrNameLst>
                                      </p:cBhvr>
                                      <p:to>
                                        <p:strVal val="visible"/>
                                      </p:to>
                                    </p:set>
                                    <p:anim calcmode="lin" valueType="num">
                                      <p:cBhvr additive="base">
                                        <p:cTn id="23" dur="500" fill="hold"/>
                                        <p:tgtEl>
                                          <p:spTgt spid="14394"/>
                                        </p:tgtEl>
                                        <p:attrNameLst>
                                          <p:attrName>ppt_x</p:attrName>
                                        </p:attrNameLst>
                                      </p:cBhvr>
                                      <p:tavLst>
                                        <p:tav tm="0">
                                          <p:val>
                                            <p:strVal val="0-#ppt_w/2"/>
                                          </p:val>
                                        </p:tav>
                                        <p:tav tm="100000">
                                          <p:val>
                                            <p:strVal val="#ppt_x"/>
                                          </p:val>
                                        </p:tav>
                                      </p:tavLst>
                                    </p:anim>
                                    <p:anim calcmode="lin" valueType="num">
                                      <p:cBhvr additive="base">
                                        <p:cTn id="24" dur="500" fill="hold"/>
                                        <p:tgtEl>
                                          <p:spTgt spid="14394"/>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14397"/>
                                        </p:tgtEl>
                                        <p:attrNameLst>
                                          <p:attrName>style.visibility</p:attrName>
                                        </p:attrNameLst>
                                      </p:cBhvr>
                                      <p:to>
                                        <p:strVal val="visible"/>
                                      </p:to>
                                    </p:set>
                                    <p:anim calcmode="lin" valueType="num">
                                      <p:cBhvr additive="base">
                                        <p:cTn id="29" dur="500" fill="hold"/>
                                        <p:tgtEl>
                                          <p:spTgt spid="14397"/>
                                        </p:tgtEl>
                                        <p:attrNameLst>
                                          <p:attrName>ppt_x</p:attrName>
                                        </p:attrNameLst>
                                      </p:cBhvr>
                                      <p:tavLst>
                                        <p:tav tm="0">
                                          <p:val>
                                            <p:strVal val="0-#ppt_w/2"/>
                                          </p:val>
                                        </p:tav>
                                        <p:tav tm="100000">
                                          <p:val>
                                            <p:strVal val="#ppt_x"/>
                                          </p:val>
                                        </p:tav>
                                      </p:tavLst>
                                    </p:anim>
                                    <p:anim calcmode="lin" valueType="num">
                                      <p:cBhvr additive="base">
                                        <p:cTn id="30" dur="500" fill="hold"/>
                                        <p:tgtEl>
                                          <p:spTgt spid="14397"/>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14400"/>
                                        </p:tgtEl>
                                        <p:attrNameLst>
                                          <p:attrName>style.visibility</p:attrName>
                                        </p:attrNameLst>
                                      </p:cBhvr>
                                      <p:to>
                                        <p:strVal val="visible"/>
                                      </p:to>
                                    </p:set>
                                    <p:anim calcmode="lin" valueType="num">
                                      <p:cBhvr additive="base">
                                        <p:cTn id="35" dur="500" fill="hold"/>
                                        <p:tgtEl>
                                          <p:spTgt spid="14400"/>
                                        </p:tgtEl>
                                        <p:attrNameLst>
                                          <p:attrName>ppt_x</p:attrName>
                                        </p:attrNameLst>
                                      </p:cBhvr>
                                      <p:tavLst>
                                        <p:tav tm="0">
                                          <p:val>
                                            <p:strVal val="0-#ppt_w/2"/>
                                          </p:val>
                                        </p:tav>
                                        <p:tav tm="100000">
                                          <p:val>
                                            <p:strVal val="#ppt_x"/>
                                          </p:val>
                                        </p:tav>
                                      </p:tavLst>
                                    </p:anim>
                                    <p:anim calcmode="lin" valueType="num">
                                      <p:cBhvr additive="base">
                                        <p:cTn id="36" dur="500" fill="hold"/>
                                        <p:tgtEl>
                                          <p:spTgt spid="1440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4400"/>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14404"/>
                                        </p:tgtEl>
                                        <p:attrNameLst>
                                          <p:attrName>style.visibility</p:attrName>
                                        </p:attrNameLst>
                                      </p:cBhvr>
                                      <p:to>
                                        <p:strVal val="visible"/>
                                      </p:to>
                                    </p:set>
                                    <p:anim calcmode="lin" valueType="num">
                                      <p:cBhvr additive="base">
                                        <p:cTn id="41" dur="500" fill="hold"/>
                                        <p:tgtEl>
                                          <p:spTgt spid="14404"/>
                                        </p:tgtEl>
                                        <p:attrNameLst>
                                          <p:attrName>ppt_x</p:attrName>
                                        </p:attrNameLst>
                                      </p:cBhvr>
                                      <p:tavLst>
                                        <p:tav tm="0">
                                          <p:val>
                                            <p:strVal val="0-#ppt_w/2"/>
                                          </p:val>
                                        </p:tav>
                                        <p:tav tm="100000">
                                          <p:val>
                                            <p:strVal val="#ppt_x"/>
                                          </p:val>
                                        </p:tav>
                                      </p:tavLst>
                                    </p:anim>
                                    <p:anim calcmode="lin" valueType="num">
                                      <p:cBhvr additive="base">
                                        <p:cTn id="42" dur="500" fill="hold"/>
                                        <p:tgtEl>
                                          <p:spTgt spid="14404"/>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14389"/>
                                        </p:tgtEl>
                                        <p:attrNameLst>
                                          <p:attrName>style.visibility</p:attrName>
                                        </p:attrNameLst>
                                      </p:cBhvr>
                                      <p:to>
                                        <p:strVal val="visible"/>
                                      </p:to>
                                    </p:set>
                                    <p:anim calcmode="lin" valueType="num">
                                      <p:cBhvr>
                                        <p:cTn id="47" dur="500" fill="hold"/>
                                        <p:tgtEl>
                                          <p:spTgt spid="14389"/>
                                        </p:tgtEl>
                                        <p:attrNameLst>
                                          <p:attrName>ppt_w</p:attrName>
                                        </p:attrNameLst>
                                      </p:cBhvr>
                                      <p:tavLst>
                                        <p:tav tm="0">
                                          <p:val>
                                            <p:fltVal val="0"/>
                                          </p:val>
                                        </p:tav>
                                        <p:tav tm="100000">
                                          <p:val>
                                            <p:strVal val="#ppt_w"/>
                                          </p:val>
                                        </p:tav>
                                      </p:tavLst>
                                    </p:anim>
                                    <p:anim calcmode="lin" valueType="num">
                                      <p:cBhvr>
                                        <p:cTn id="48" dur="500" fill="hold"/>
                                        <p:tgtEl>
                                          <p:spTgt spid="14389"/>
                                        </p:tgtEl>
                                        <p:attrNameLst>
                                          <p:attrName>ppt_h</p:attrName>
                                        </p:attrNameLst>
                                      </p:cBhvr>
                                      <p:tavLst>
                                        <p:tav tm="0">
                                          <p:val>
                                            <p:fltVal val="0"/>
                                          </p:val>
                                        </p:tav>
                                        <p:tav tm="100000">
                                          <p:val>
                                            <p:strVal val="#ppt_h"/>
                                          </p:val>
                                        </p:tav>
                                      </p:tavLst>
                                    </p:anim>
                                    <p:anim calcmode="lin" valueType="num">
                                      <p:cBhvr>
                                        <p:cTn id="49" dur="500" fill="hold"/>
                                        <p:tgtEl>
                                          <p:spTgt spid="14389"/>
                                        </p:tgtEl>
                                        <p:attrNameLst>
                                          <p:attrName>style.rotation</p:attrName>
                                        </p:attrNameLst>
                                      </p:cBhvr>
                                      <p:tavLst>
                                        <p:tav tm="0">
                                          <p:val>
                                            <p:fltVal val="360"/>
                                          </p:val>
                                        </p:tav>
                                        <p:tav tm="100000">
                                          <p:val>
                                            <p:fltVal val="0"/>
                                          </p:val>
                                        </p:tav>
                                      </p:tavLst>
                                    </p:anim>
                                    <p:animEffect transition="in" filter="fade">
                                      <p:cBhvr>
                                        <p:cTn id="50" dur="500"/>
                                        <p:tgtEl>
                                          <p:spTgt spid="14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88" grpId="0" animBg="1"/>
      <p:bldP spid="14389" grpId="0" animBg="1"/>
      <p:bldP spid="143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32">
            <a:extLst>
              <a:ext uri="{FF2B5EF4-FFF2-40B4-BE49-F238E27FC236}">
                <a16:creationId xmlns:a16="http://schemas.microsoft.com/office/drawing/2014/main" id="{D568FE05-32C5-4E2B-A3CA-BD9C9F014F52}"/>
              </a:ext>
            </a:extLst>
          </p:cNvPr>
          <p:cNvGrpSpPr>
            <a:grpSpLocks/>
          </p:cNvGrpSpPr>
          <p:nvPr/>
        </p:nvGrpSpPr>
        <p:grpSpPr bwMode="auto">
          <a:xfrm>
            <a:off x="209550" y="76200"/>
            <a:ext cx="8839200" cy="2755900"/>
            <a:chOff x="132" y="48"/>
            <a:chExt cx="5568" cy="1736"/>
          </a:xfrm>
        </p:grpSpPr>
        <p:pic>
          <p:nvPicPr>
            <p:cNvPr id="36873" name="Picture 23">
              <a:extLst>
                <a:ext uri="{FF2B5EF4-FFF2-40B4-BE49-F238E27FC236}">
                  <a16:creationId xmlns:a16="http://schemas.microsoft.com/office/drawing/2014/main" id="{325A733A-B897-42B4-9C84-38A720FD7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48"/>
              <a:ext cx="4752" cy="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4" name="Rectangle 26">
              <a:extLst>
                <a:ext uri="{FF2B5EF4-FFF2-40B4-BE49-F238E27FC236}">
                  <a16:creationId xmlns:a16="http://schemas.microsoft.com/office/drawing/2014/main" id="{40D586B8-688C-46B5-BA76-EDE427E914EE}"/>
                </a:ext>
              </a:extLst>
            </p:cNvPr>
            <p:cNvSpPr>
              <a:spLocks noChangeArrowheads="1"/>
            </p:cNvSpPr>
            <p:nvPr/>
          </p:nvSpPr>
          <p:spPr bwMode="auto">
            <a:xfrm>
              <a:off x="132" y="1056"/>
              <a:ext cx="5568" cy="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90000"/>
                <a:buFont typeface="Wingdings" panose="05000000000000000000" pitchFamily="2" charset="2"/>
                <a:buBlip>
                  <a:blip r:embed="rId3"/>
                </a:buBlip>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228600" algn="l"/>
                </a:tabLst>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400"/>
                <a:t>O Universo que pode ser observado pelo homem abrange </a:t>
              </a:r>
              <a:r>
                <a:rPr lang="pt-BR" altLang="pt-BR" sz="1400" b="1"/>
                <a:t>milhões e milhões de quilômetros</a:t>
              </a:r>
              <a:r>
                <a:rPr lang="pt-BR" altLang="pt-BR" sz="1400"/>
                <a:t>; Dentro desse Universo existem incontáveis galáxias, destacando-se a </a:t>
              </a:r>
              <a:r>
                <a:rPr lang="pt-BR" altLang="pt-BR" sz="1400" b="1">
                  <a:solidFill>
                    <a:srgbClr val="FFFF00"/>
                  </a:solidFill>
                </a:rPr>
                <a:t>Via-Láctea</a:t>
              </a:r>
              <a:r>
                <a:rPr lang="pt-BR" altLang="pt-BR" sz="1400"/>
                <a:t>, que é a nossa Galáxia; Nossa Galáxia tem dimensões aproximadamente de </a:t>
              </a:r>
              <a:r>
                <a:rPr lang="pt-BR" altLang="pt-BR" sz="1400" b="1">
                  <a:solidFill>
                    <a:srgbClr val="FFFF00"/>
                  </a:solidFill>
                </a:rPr>
                <a:t>100.000 anos</a:t>
              </a:r>
              <a:r>
                <a:rPr lang="pt-BR" altLang="pt-BR" sz="1400">
                  <a:solidFill>
                    <a:srgbClr val="FFFF00"/>
                  </a:solidFill>
                </a:rPr>
                <a:t> luz de comprimento e </a:t>
              </a:r>
              <a:r>
                <a:rPr lang="pt-BR" altLang="pt-BR" sz="1400" b="1">
                  <a:solidFill>
                    <a:srgbClr val="FFFF00"/>
                  </a:solidFill>
                </a:rPr>
                <a:t>10.000 anos-luz</a:t>
              </a:r>
              <a:r>
                <a:rPr lang="pt-BR" altLang="pt-BR" sz="1400">
                  <a:solidFill>
                    <a:srgbClr val="FFFF00"/>
                  </a:solidFill>
                </a:rPr>
                <a:t> de espessura</a:t>
              </a:r>
              <a:r>
                <a:rPr lang="pt-BR" altLang="pt-BR" sz="1400"/>
                <a:t>;Dentro de nossa Galáxia, o </a:t>
              </a:r>
              <a:r>
                <a:rPr lang="pt-BR" altLang="pt-BR" sz="1400" b="1"/>
                <a:t>Sol</a:t>
              </a:r>
              <a:r>
                <a:rPr lang="pt-BR" altLang="pt-BR" sz="1400"/>
                <a:t> situa-se a uma distância da ordem de </a:t>
              </a:r>
              <a:r>
                <a:rPr lang="pt-BR" altLang="pt-BR" sz="1400" b="1">
                  <a:solidFill>
                    <a:srgbClr val="FFFF00"/>
                  </a:solidFill>
                </a:rPr>
                <a:t>28.000 anos-luz</a:t>
              </a:r>
              <a:r>
                <a:rPr lang="pt-BR" altLang="pt-BR" sz="1400"/>
                <a:t> em relação ao centro desta.</a:t>
              </a:r>
            </a:p>
          </p:txBody>
        </p:sp>
        <p:sp>
          <p:nvSpPr>
            <p:cNvPr id="36875" name="Text Box 27">
              <a:extLst>
                <a:ext uri="{FF2B5EF4-FFF2-40B4-BE49-F238E27FC236}">
                  <a16:creationId xmlns:a16="http://schemas.microsoft.com/office/drawing/2014/main" id="{21C7DBFA-6A59-4D76-82BA-19423484EE02}"/>
                </a:ext>
              </a:extLst>
            </p:cNvPr>
            <p:cNvSpPr txBox="1">
              <a:spLocks noChangeArrowheads="1"/>
            </p:cNvSpPr>
            <p:nvPr/>
          </p:nvSpPr>
          <p:spPr bwMode="auto">
            <a:xfrm>
              <a:off x="660" y="816"/>
              <a:ext cx="445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800">
                  <a:latin typeface="Tahoma" panose="020B0604030504040204" pitchFamily="34" charset="0"/>
                </a:rPr>
                <a:t>Representação da Galáxia observada na direção de seu plano médio</a:t>
              </a:r>
            </a:p>
          </p:txBody>
        </p:sp>
      </p:grpSp>
      <p:grpSp>
        <p:nvGrpSpPr>
          <p:cNvPr id="26654" name="Group 30">
            <a:extLst>
              <a:ext uri="{FF2B5EF4-FFF2-40B4-BE49-F238E27FC236}">
                <a16:creationId xmlns:a16="http://schemas.microsoft.com/office/drawing/2014/main" id="{185CCD18-BC6F-4290-9060-136BBBEDCCB8}"/>
              </a:ext>
            </a:extLst>
          </p:cNvPr>
          <p:cNvGrpSpPr>
            <a:grpSpLocks/>
          </p:cNvGrpSpPr>
          <p:nvPr/>
        </p:nvGrpSpPr>
        <p:grpSpPr bwMode="auto">
          <a:xfrm>
            <a:off x="552450" y="3048000"/>
            <a:ext cx="3581400" cy="3594100"/>
            <a:chOff x="348" y="1920"/>
            <a:chExt cx="2256" cy="2264"/>
          </a:xfrm>
        </p:grpSpPr>
        <p:pic>
          <p:nvPicPr>
            <p:cNvPr id="36871" name="Picture 24">
              <a:extLst>
                <a:ext uri="{FF2B5EF4-FFF2-40B4-BE49-F238E27FC236}">
                  <a16:creationId xmlns:a16="http://schemas.microsoft.com/office/drawing/2014/main" id="{D954BD49-985F-4FC9-A06B-290C4CCE65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 y="1920"/>
              <a:ext cx="2256" cy="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2" name="Text Box 28">
              <a:extLst>
                <a:ext uri="{FF2B5EF4-FFF2-40B4-BE49-F238E27FC236}">
                  <a16:creationId xmlns:a16="http://schemas.microsoft.com/office/drawing/2014/main" id="{4871DC3D-3919-43DA-8030-58AF1494A778}"/>
                </a:ext>
              </a:extLst>
            </p:cNvPr>
            <p:cNvSpPr txBox="1">
              <a:spLocks noChangeArrowheads="1"/>
            </p:cNvSpPr>
            <p:nvPr/>
          </p:nvSpPr>
          <p:spPr bwMode="auto">
            <a:xfrm>
              <a:off x="360" y="3780"/>
              <a:ext cx="21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pt-BR" sz="1800">
                  <a:latin typeface="Tahoma" panose="020B0604030504040204" pitchFamily="34" charset="0"/>
                </a:rPr>
                <a:t>Comparação entra as dimensões</a:t>
              </a:r>
            </a:p>
            <a:p>
              <a:pPr algn="ctr" eaLnBrk="1" hangingPunct="1">
                <a:spcBef>
                  <a:spcPct val="0"/>
                </a:spcBef>
                <a:buClrTx/>
                <a:buSzTx/>
                <a:buFontTx/>
                <a:buNone/>
              </a:pPr>
              <a:r>
                <a:rPr lang="pt-BR" altLang="pt-BR" sz="1800">
                  <a:latin typeface="Tahoma" panose="020B0604030504040204" pitchFamily="34" charset="0"/>
                </a:rPr>
                <a:t> do Sol e dos planetas</a:t>
              </a:r>
            </a:p>
          </p:txBody>
        </p:sp>
      </p:grpSp>
      <p:grpSp>
        <p:nvGrpSpPr>
          <p:cNvPr id="26655" name="Group 31">
            <a:extLst>
              <a:ext uri="{FF2B5EF4-FFF2-40B4-BE49-F238E27FC236}">
                <a16:creationId xmlns:a16="http://schemas.microsoft.com/office/drawing/2014/main" id="{3C1A2308-469D-46F6-99DB-DE3087BBCAF6}"/>
              </a:ext>
            </a:extLst>
          </p:cNvPr>
          <p:cNvGrpSpPr>
            <a:grpSpLocks/>
          </p:cNvGrpSpPr>
          <p:nvPr/>
        </p:nvGrpSpPr>
        <p:grpSpPr bwMode="auto">
          <a:xfrm>
            <a:off x="5029200" y="3048000"/>
            <a:ext cx="3581400" cy="3414713"/>
            <a:chOff x="3168" y="1920"/>
            <a:chExt cx="2256" cy="2151"/>
          </a:xfrm>
        </p:grpSpPr>
        <p:pic>
          <p:nvPicPr>
            <p:cNvPr id="36869" name="Picture 25">
              <a:extLst>
                <a:ext uri="{FF2B5EF4-FFF2-40B4-BE49-F238E27FC236}">
                  <a16:creationId xmlns:a16="http://schemas.microsoft.com/office/drawing/2014/main" id="{90ECAF9F-2C28-4B78-B1C5-FE8C3C1D47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8" y="1920"/>
              <a:ext cx="2256" cy="1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0" name="Text Box 29">
              <a:extLst>
                <a:ext uri="{FF2B5EF4-FFF2-40B4-BE49-F238E27FC236}">
                  <a16:creationId xmlns:a16="http://schemas.microsoft.com/office/drawing/2014/main" id="{531FFA4A-F865-45B4-903B-46F01CA12FD7}"/>
                </a:ext>
              </a:extLst>
            </p:cNvPr>
            <p:cNvSpPr txBox="1">
              <a:spLocks noChangeArrowheads="1"/>
            </p:cNvSpPr>
            <p:nvPr/>
          </p:nvSpPr>
          <p:spPr bwMode="auto">
            <a:xfrm>
              <a:off x="3760" y="3840"/>
              <a:ext cx="11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pt-BR" sz="1800">
                  <a:latin typeface="Tahoma" panose="020B0604030504040204" pitchFamily="34" charset="0"/>
                </a:rPr>
                <a:t>Estrutura do Sol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54"/>
                                        </p:tgtEl>
                                        <p:attrNameLst>
                                          <p:attrName>style.visibility</p:attrName>
                                        </p:attrNameLst>
                                      </p:cBhvr>
                                      <p:to>
                                        <p:strVal val="visible"/>
                                      </p:to>
                                    </p:set>
                                    <p:anim calcmode="lin" valueType="num">
                                      <p:cBhvr additive="base">
                                        <p:cTn id="7" dur="500" fill="hold"/>
                                        <p:tgtEl>
                                          <p:spTgt spid="26654"/>
                                        </p:tgtEl>
                                        <p:attrNameLst>
                                          <p:attrName>ppt_x</p:attrName>
                                        </p:attrNameLst>
                                      </p:cBhvr>
                                      <p:tavLst>
                                        <p:tav tm="0">
                                          <p:val>
                                            <p:strVal val="#ppt_x"/>
                                          </p:val>
                                        </p:tav>
                                        <p:tav tm="100000">
                                          <p:val>
                                            <p:strVal val="#ppt_x"/>
                                          </p:val>
                                        </p:tav>
                                      </p:tavLst>
                                    </p:anim>
                                    <p:anim calcmode="lin" valueType="num">
                                      <p:cBhvr additive="base">
                                        <p:cTn id="8" dur="500" fill="hold"/>
                                        <p:tgtEl>
                                          <p:spTgt spid="266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655"/>
                                        </p:tgtEl>
                                        <p:attrNameLst>
                                          <p:attrName>style.visibility</p:attrName>
                                        </p:attrNameLst>
                                      </p:cBhvr>
                                      <p:to>
                                        <p:strVal val="visible"/>
                                      </p:to>
                                    </p:set>
                                    <p:anim calcmode="lin" valueType="num">
                                      <p:cBhvr additive="base">
                                        <p:cTn id="13" dur="500" fill="hold"/>
                                        <p:tgtEl>
                                          <p:spTgt spid="26655"/>
                                        </p:tgtEl>
                                        <p:attrNameLst>
                                          <p:attrName>ppt_x</p:attrName>
                                        </p:attrNameLst>
                                      </p:cBhvr>
                                      <p:tavLst>
                                        <p:tav tm="0">
                                          <p:val>
                                            <p:strVal val="#ppt_x"/>
                                          </p:val>
                                        </p:tav>
                                        <p:tav tm="100000">
                                          <p:val>
                                            <p:strVal val="#ppt_x"/>
                                          </p:val>
                                        </p:tav>
                                      </p:tavLst>
                                    </p:anim>
                                    <p:anim calcmode="lin" valueType="num">
                                      <p:cBhvr additive="base">
                                        <p:cTn id="14" dur="500" fill="hold"/>
                                        <p:tgtEl>
                                          <p:spTgt spid="266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5">
            <a:extLst>
              <a:ext uri="{FF2B5EF4-FFF2-40B4-BE49-F238E27FC236}">
                <a16:creationId xmlns:a16="http://schemas.microsoft.com/office/drawing/2014/main" id="{7852247A-50CF-4AC6-B6DE-ED39E0468132}"/>
              </a:ext>
            </a:extLst>
          </p:cNvPr>
          <p:cNvSpPr txBox="1">
            <a:spLocks noChangeArrowheads="1"/>
          </p:cNvSpPr>
          <p:nvPr/>
        </p:nvSpPr>
        <p:spPr bwMode="auto">
          <a:xfrm>
            <a:off x="285750" y="95250"/>
            <a:ext cx="8629650" cy="2981325"/>
          </a:xfrm>
          <a:prstGeom prst="rect">
            <a:avLst/>
          </a:prstGeom>
          <a:gradFill rotWithShape="1">
            <a:gsLst>
              <a:gs pos="0">
                <a:srgbClr val="000066"/>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pt-PT" altLang="pt-BR" sz="1900" b="1">
                <a:solidFill>
                  <a:srgbClr val="FFFF00"/>
                </a:solidFill>
              </a:rPr>
              <a:t>OBSERVAÇÃO</a:t>
            </a:r>
          </a:p>
          <a:p>
            <a:pPr algn="just" eaLnBrk="1" hangingPunct="1">
              <a:spcBef>
                <a:spcPct val="0"/>
              </a:spcBef>
              <a:buClrTx/>
              <a:buSzTx/>
              <a:buFontTx/>
              <a:buNone/>
            </a:pPr>
            <a:r>
              <a:rPr lang="pt-PT" altLang="pt-BR" sz="1900"/>
              <a:t>Para se ter uma idéia da quantidade de radiação liberada no processo de fusão nuclear, que ocorre no Sol, a cada segundo </a:t>
            </a:r>
            <a:r>
              <a:rPr lang="pt-PT" altLang="pt-BR" sz="1900">
                <a:solidFill>
                  <a:srgbClr val="FFFF00"/>
                </a:solidFill>
              </a:rPr>
              <a:t>657 milhões de toneladas de hidrogênio</a:t>
            </a:r>
            <a:r>
              <a:rPr lang="pt-PT" altLang="pt-BR" sz="1900"/>
              <a:t> são transformadas em </a:t>
            </a:r>
            <a:r>
              <a:rPr lang="pt-PT" altLang="pt-BR" sz="1900">
                <a:solidFill>
                  <a:srgbClr val="FFFF00"/>
                </a:solidFill>
              </a:rPr>
              <a:t>653 milhões de toneladas de hélio</a:t>
            </a:r>
            <a:r>
              <a:rPr lang="pt-PT" altLang="pt-BR" sz="1900"/>
              <a:t>, havendo uma diferença de </a:t>
            </a:r>
            <a:r>
              <a:rPr lang="pt-PT" altLang="pt-BR" sz="1900">
                <a:solidFill>
                  <a:srgbClr val="FFFF00"/>
                </a:solidFill>
              </a:rPr>
              <a:t>4 milhões de toneladas de massa de hidrogênio</a:t>
            </a:r>
            <a:r>
              <a:rPr lang="pt-PT" altLang="pt-BR" sz="1900"/>
              <a:t> que, nesta fusão, é convertida em radiação beta . Esta radiação, ou emissão de partículas beta, pode ser um elétron ou um pósiton (életron positivo) localizado no núcleo do átomo. Da </a:t>
            </a:r>
            <a:r>
              <a:rPr lang="pt-PT" altLang="pt-BR" sz="1900" b="1">
                <a:solidFill>
                  <a:srgbClr val="FFFF00"/>
                </a:solidFill>
              </a:rPr>
              <a:t>fotosfera</a:t>
            </a:r>
            <a:r>
              <a:rPr lang="pt-PT" altLang="pt-BR" sz="1900"/>
              <a:t> (camada mais externa do Sol) saem em direção ao cosmo verdadeiras labaredas de gás hélio que chegam a atingir até </a:t>
            </a:r>
            <a:r>
              <a:rPr lang="pt-PT" altLang="pt-BR" sz="1900">
                <a:solidFill>
                  <a:srgbClr val="FFFF00"/>
                </a:solidFill>
              </a:rPr>
              <a:t>400 mil quilômetros</a:t>
            </a:r>
            <a:r>
              <a:rPr lang="pt-PT" altLang="pt-BR" sz="1900"/>
              <a:t> de distância.</a:t>
            </a:r>
          </a:p>
        </p:txBody>
      </p:sp>
      <p:pic>
        <p:nvPicPr>
          <p:cNvPr id="27664" name="Picture 16" descr="Cap1_1">
            <a:extLst>
              <a:ext uri="{FF2B5EF4-FFF2-40B4-BE49-F238E27FC236}">
                <a16:creationId xmlns:a16="http://schemas.microsoft.com/office/drawing/2014/main" id="{79737619-76E3-4730-82B8-4053B65BD7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 y="3327400"/>
            <a:ext cx="4400550"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67" name="Group 19">
            <a:extLst>
              <a:ext uri="{FF2B5EF4-FFF2-40B4-BE49-F238E27FC236}">
                <a16:creationId xmlns:a16="http://schemas.microsoft.com/office/drawing/2014/main" id="{02BDE8C7-74F0-480B-A818-167A49289D41}"/>
              </a:ext>
            </a:extLst>
          </p:cNvPr>
          <p:cNvGrpSpPr>
            <a:grpSpLocks/>
          </p:cNvGrpSpPr>
          <p:nvPr/>
        </p:nvGrpSpPr>
        <p:grpSpPr bwMode="auto">
          <a:xfrm>
            <a:off x="4808538" y="3733800"/>
            <a:ext cx="4164012" cy="2928938"/>
            <a:chOff x="3029" y="2352"/>
            <a:chExt cx="2623" cy="1845"/>
          </a:xfrm>
        </p:grpSpPr>
        <p:pic>
          <p:nvPicPr>
            <p:cNvPr id="37893" name="Picture 17" descr="Esquema1_1">
              <a:extLst>
                <a:ext uri="{FF2B5EF4-FFF2-40B4-BE49-F238E27FC236}">
                  <a16:creationId xmlns:a16="http://schemas.microsoft.com/office/drawing/2014/main" id="{35E76746-2EA8-40AC-816D-8598E7F737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9" y="2352"/>
              <a:ext cx="2623" cy="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18">
              <a:extLst>
                <a:ext uri="{FF2B5EF4-FFF2-40B4-BE49-F238E27FC236}">
                  <a16:creationId xmlns:a16="http://schemas.microsoft.com/office/drawing/2014/main" id="{682BE408-D110-40D1-9691-D2345C495C57}"/>
                </a:ext>
              </a:extLst>
            </p:cNvPr>
            <p:cNvSpPr txBox="1">
              <a:spLocks noChangeArrowheads="1"/>
            </p:cNvSpPr>
            <p:nvPr/>
          </p:nvSpPr>
          <p:spPr bwMode="auto">
            <a:xfrm>
              <a:off x="3170" y="3620"/>
              <a:ext cx="2362"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800">
                  <a:latin typeface="Tahoma" panose="020B0604030504040204" pitchFamily="34" charset="0"/>
                </a:rPr>
                <a:t>Seqüência das reações nucleares que resultam na fusão do núcleo de hidrogênio em núcleo de hélio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7664"/>
                                        </p:tgtEl>
                                        <p:attrNameLst>
                                          <p:attrName>style.visibility</p:attrName>
                                        </p:attrNameLst>
                                      </p:cBhvr>
                                      <p:to>
                                        <p:strVal val="visible"/>
                                      </p:to>
                                    </p:set>
                                    <p:anim calcmode="lin" valueType="num">
                                      <p:cBhvr>
                                        <p:cTn id="7" dur="1000" fill="hold"/>
                                        <p:tgtEl>
                                          <p:spTgt spid="27664"/>
                                        </p:tgtEl>
                                        <p:attrNameLst>
                                          <p:attrName>ppt_w</p:attrName>
                                        </p:attrNameLst>
                                      </p:cBhvr>
                                      <p:tavLst>
                                        <p:tav tm="0">
                                          <p:val>
                                            <p:fltVal val="0"/>
                                          </p:val>
                                        </p:tav>
                                        <p:tav tm="100000">
                                          <p:val>
                                            <p:strVal val="#ppt_w"/>
                                          </p:val>
                                        </p:tav>
                                      </p:tavLst>
                                    </p:anim>
                                    <p:anim calcmode="lin" valueType="num">
                                      <p:cBhvr>
                                        <p:cTn id="8" dur="1000" fill="hold"/>
                                        <p:tgtEl>
                                          <p:spTgt spid="27664"/>
                                        </p:tgtEl>
                                        <p:attrNameLst>
                                          <p:attrName>ppt_h</p:attrName>
                                        </p:attrNameLst>
                                      </p:cBhvr>
                                      <p:tavLst>
                                        <p:tav tm="0">
                                          <p:val>
                                            <p:fltVal val="0"/>
                                          </p:val>
                                        </p:tav>
                                        <p:tav tm="100000">
                                          <p:val>
                                            <p:strVal val="#ppt_h"/>
                                          </p:val>
                                        </p:tav>
                                      </p:tavLst>
                                    </p:anim>
                                    <p:anim calcmode="lin" valueType="num">
                                      <p:cBhvr>
                                        <p:cTn id="9" dur="1000" fill="hold"/>
                                        <p:tgtEl>
                                          <p:spTgt spid="27664"/>
                                        </p:tgtEl>
                                        <p:attrNameLst>
                                          <p:attrName>style.rotation</p:attrName>
                                        </p:attrNameLst>
                                      </p:cBhvr>
                                      <p:tavLst>
                                        <p:tav tm="0">
                                          <p:val>
                                            <p:fltVal val="90"/>
                                          </p:val>
                                        </p:tav>
                                        <p:tav tm="100000">
                                          <p:val>
                                            <p:fltVal val="0"/>
                                          </p:val>
                                        </p:tav>
                                      </p:tavLst>
                                    </p:anim>
                                    <p:animEffect transition="in" filter="fade">
                                      <p:cBhvr>
                                        <p:cTn id="10" dur="1000"/>
                                        <p:tgtEl>
                                          <p:spTgt spid="276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7667"/>
                                        </p:tgtEl>
                                        <p:attrNameLst>
                                          <p:attrName>style.visibility</p:attrName>
                                        </p:attrNameLst>
                                      </p:cBhvr>
                                      <p:to>
                                        <p:strVal val="visible"/>
                                      </p:to>
                                    </p:set>
                                    <p:anim calcmode="lin" valueType="num">
                                      <p:cBhvr>
                                        <p:cTn id="15" dur="500" fill="hold"/>
                                        <p:tgtEl>
                                          <p:spTgt spid="27667"/>
                                        </p:tgtEl>
                                        <p:attrNameLst>
                                          <p:attrName>ppt_w</p:attrName>
                                        </p:attrNameLst>
                                      </p:cBhvr>
                                      <p:tavLst>
                                        <p:tav tm="0">
                                          <p:val>
                                            <p:fltVal val="0"/>
                                          </p:val>
                                        </p:tav>
                                        <p:tav tm="100000">
                                          <p:val>
                                            <p:strVal val="#ppt_w"/>
                                          </p:val>
                                        </p:tav>
                                      </p:tavLst>
                                    </p:anim>
                                    <p:anim calcmode="lin" valueType="num">
                                      <p:cBhvr>
                                        <p:cTn id="16" dur="500" fill="hold"/>
                                        <p:tgtEl>
                                          <p:spTgt spid="27667"/>
                                        </p:tgtEl>
                                        <p:attrNameLst>
                                          <p:attrName>ppt_h</p:attrName>
                                        </p:attrNameLst>
                                      </p:cBhvr>
                                      <p:tavLst>
                                        <p:tav tm="0">
                                          <p:val>
                                            <p:fltVal val="0"/>
                                          </p:val>
                                        </p:tav>
                                        <p:tav tm="100000">
                                          <p:val>
                                            <p:strVal val="#ppt_h"/>
                                          </p:val>
                                        </p:tav>
                                      </p:tavLst>
                                    </p:anim>
                                    <p:anim calcmode="lin" valueType="num">
                                      <p:cBhvr>
                                        <p:cTn id="17" dur="500" fill="hold"/>
                                        <p:tgtEl>
                                          <p:spTgt spid="27667"/>
                                        </p:tgtEl>
                                        <p:attrNameLst>
                                          <p:attrName>style.rotation</p:attrName>
                                        </p:attrNameLst>
                                      </p:cBhvr>
                                      <p:tavLst>
                                        <p:tav tm="0">
                                          <p:val>
                                            <p:fltVal val="360"/>
                                          </p:val>
                                        </p:tav>
                                        <p:tav tm="100000">
                                          <p:val>
                                            <p:fltVal val="0"/>
                                          </p:val>
                                        </p:tav>
                                      </p:tavLst>
                                    </p:anim>
                                    <p:animEffect transition="in" filter="fade">
                                      <p:cBhvr>
                                        <p:cTn id="18" dur="500"/>
                                        <p:tgtEl>
                                          <p:spTgt spid="27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Text Box 7">
            <a:extLst>
              <a:ext uri="{FF2B5EF4-FFF2-40B4-BE49-F238E27FC236}">
                <a16:creationId xmlns:a16="http://schemas.microsoft.com/office/drawing/2014/main" id="{1F1AC419-2582-4832-BE9D-D2CF7ACBA4DB}"/>
              </a:ext>
            </a:extLst>
          </p:cNvPr>
          <p:cNvSpPr txBox="1">
            <a:spLocks noChangeArrowheads="1"/>
          </p:cNvSpPr>
          <p:nvPr/>
        </p:nvSpPr>
        <p:spPr bwMode="auto">
          <a:xfrm>
            <a:off x="1185863" y="666750"/>
            <a:ext cx="6954837" cy="396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pt-BR" sz="2000">
                <a:solidFill>
                  <a:srgbClr val="000000"/>
                </a:solidFill>
              </a:rPr>
              <a:t>Como essa energia (radiação beta) é emitida e se propaga?</a:t>
            </a:r>
            <a:endParaRPr lang="pt-PT" altLang="pt-BR" sz="2000" b="1">
              <a:solidFill>
                <a:srgbClr val="FF0000"/>
              </a:solidFill>
            </a:endParaRPr>
          </a:p>
        </p:txBody>
      </p:sp>
      <p:grpSp>
        <p:nvGrpSpPr>
          <p:cNvPr id="28682" name="Group 10">
            <a:extLst>
              <a:ext uri="{FF2B5EF4-FFF2-40B4-BE49-F238E27FC236}">
                <a16:creationId xmlns:a16="http://schemas.microsoft.com/office/drawing/2014/main" id="{16392CFD-0DBA-43CD-A6ED-4E9751360D41}"/>
              </a:ext>
            </a:extLst>
          </p:cNvPr>
          <p:cNvGrpSpPr>
            <a:grpSpLocks/>
          </p:cNvGrpSpPr>
          <p:nvPr/>
        </p:nvGrpSpPr>
        <p:grpSpPr bwMode="auto">
          <a:xfrm>
            <a:off x="685800" y="1141413"/>
            <a:ext cx="7848600" cy="1190625"/>
            <a:chOff x="432" y="624"/>
            <a:chExt cx="4944" cy="750"/>
          </a:xfrm>
        </p:grpSpPr>
        <p:sp>
          <p:nvSpPr>
            <p:cNvPr id="38942" name="AutoShape 11">
              <a:extLst>
                <a:ext uri="{FF2B5EF4-FFF2-40B4-BE49-F238E27FC236}">
                  <a16:creationId xmlns:a16="http://schemas.microsoft.com/office/drawing/2014/main" id="{648B6202-934C-4262-B018-762A6230790E}"/>
                </a:ext>
              </a:extLst>
            </p:cNvPr>
            <p:cNvSpPr>
              <a:spLocks noChangeArrowheads="1"/>
            </p:cNvSpPr>
            <p:nvPr/>
          </p:nvSpPr>
          <p:spPr bwMode="auto">
            <a:xfrm>
              <a:off x="432" y="665"/>
              <a:ext cx="336" cy="192"/>
            </a:xfrm>
            <a:prstGeom prst="notchedRightArrow">
              <a:avLst>
                <a:gd name="adj1" fmla="val 50000"/>
                <a:gd name="adj2"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38943" name="Text Box 12">
              <a:extLst>
                <a:ext uri="{FF2B5EF4-FFF2-40B4-BE49-F238E27FC236}">
                  <a16:creationId xmlns:a16="http://schemas.microsoft.com/office/drawing/2014/main" id="{D8BFA013-04B5-430C-8EEA-A1123A4D7988}"/>
                </a:ext>
              </a:extLst>
            </p:cNvPr>
            <p:cNvSpPr txBox="1">
              <a:spLocks noChangeArrowheads="1"/>
            </p:cNvSpPr>
            <p:nvPr/>
          </p:nvSpPr>
          <p:spPr bwMode="auto">
            <a:xfrm>
              <a:off x="833" y="624"/>
              <a:ext cx="4543"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800">
                  <a:latin typeface="Tahoma" panose="020B0604030504040204" pitchFamily="34" charset="0"/>
                </a:rPr>
                <a:t>Esta questão foi elucidada por Albert Einstein, em 1905, ao afirmar que a radiação solar se propaga por meio de pequenos pulsos ou feixes de fótons – quanta (plural de quantum) – individuais. Essa teoria foi denominada corpuscular. </a:t>
              </a:r>
              <a:endParaRPr lang="pt-PT" altLang="pt-BR" sz="1800">
                <a:solidFill>
                  <a:srgbClr val="FFFF00"/>
                </a:solidFill>
                <a:latin typeface="Tahoma" panose="020B0604030504040204" pitchFamily="34" charset="0"/>
              </a:endParaRPr>
            </a:p>
          </p:txBody>
        </p:sp>
      </p:grpSp>
      <p:grpSp>
        <p:nvGrpSpPr>
          <p:cNvPr id="28685" name="Group 13">
            <a:extLst>
              <a:ext uri="{FF2B5EF4-FFF2-40B4-BE49-F238E27FC236}">
                <a16:creationId xmlns:a16="http://schemas.microsoft.com/office/drawing/2014/main" id="{65DBC8B7-3A98-4EC0-8347-B0D26321D12D}"/>
              </a:ext>
            </a:extLst>
          </p:cNvPr>
          <p:cNvGrpSpPr>
            <a:grpSpLocks/>
          </p:cNvGrpSpPr>
          <p:nvPr/>
        </p:nvGrpSpPr>
        <p:grpSpPr bwMode="auto">
          <a:xfrm>
            <a:off x="685800" y="2436813"/>
            <a:ext cx="7772400" cy="915987"/>
            <a:chOff x="432" y="1239"/>
            <a:chExt cx="4896" cy="577"/>
          </a:xfrm>
        </p:grpSpPr>
        <p:sp>
          <p:nvSpPr>
            <p:cNvPr id="38940" name="AutoShape 14">
              <a:extLst>
                <a:ext uri="{FF2B5EF4-FFF2-40B4-BE49-F238E27FC236}">
                  <a16:creationId xmlns:a16="http://schemas.microsoft.com/office/drawing/2014/main" id="{C2C5BFBE-3EA0-4C62-B1F3-719C1EBC119E}"/>
                </a:ext>
              </a:extLst>
            </p:cNvPr>
            <p:cNvSpPr>
              <a:spLocks noChangeArrowheads="1"/>
            </p:cNvSpPr>
            <p:nvPr/>
          </p:nvSpPr>
          <p:spPr bwMode="auto">
            <a:xfrm>
              <a:off x="432" y="1277"/>
              <a:ext cx="336" cy="192"/>
            </a:xfrm>
            <a:prstGeom prst="notchedRightArrow">
              <a:avLst>
                <a:gd name="adj1" fmla="val 50000"/>
                <a:gd name="adj2"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38941" name="Text Box 15">
              <a:extLst>
                <a:ext uri="{FF2B5EF4-FFF2-40B4-BE49-F238E27FC236}">
                  <a16:creationId xmlns:a16="http://schemas.microsoft.com/office/drawing/2014/main" id="{D9C9FEF7-0891-4340-8C7C-06EBCB3F4AC0}"/>
                </a:ext>
              </a:extLst>
            </p:cNvPr>
            <p:cNvSpPr txBox="1">
              <a:spLocks noChangeArrowheads="1"/>
            </p:cNvSpPr>
            <p:nvPr/>
          </p:nvSpPr>
          <p:spPr bwMode="auto">
            <a:xfrm>
              <a:off x="833" y="1239"/>
              <a:ext cx="4495"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800">
                  <a:latin typeface="Tahoma" panose="020B0604030504040204" pitchFamily="34" charset="0"/>
                </a:rPr>
                <a:t>Planck descobriu que os quanta  associados  a uma  determinada freqüência (v) da radiação possuem todos a mesma energia  e que esta energia (E) é diretamente proporcional à freqüência.</a:t>
              </a:r>
              <a:endParaRPr lang="pt-PT" altLang="pt-BR" sz="1800">
                <a:latin typeface="Tahoma" panose="020B0604030504040204" pitchFamily="34" charset="0"/>
              </a:endParaRPr>
            </a:p>
          </p:txBody>
        </p:sp>
      </p:grpSp>
      <p:sp>
        <p:nvSpPr>
          <p:cNvPr id="38917" name="Text Box 22">
            <a:extLst>
              <a:ext uri="{FF2B5EF4-FFF2-40B4-BE49-F238E27FC236}">
                <a16:creationId xmlns:a16="http://schemas.microsoft.com/office/drawing/2014/main" id="{DFA17375-FDC0-46DE-8BE8-DDBBA0FD4F0B}"/>
              </a:ext>
            </a:extLst>
          </p:cNvPr>
          <p:cNvSpPr txBox="1">
            <a:spLocks noChangeArrowheads="1"/>
          </p:cNvSpPr>
          <p:nvPr/>
        </p:nvSpPr>
        <p:spPr bwMode="auto">
          <a:xfrm>
            <a:off x="1695450" y="-11113"/>
            <a:ext cx="592455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3600" u="sng"/>
              <a:t>Natureza da Radiação Solar</a:t>
            </a:r>
            <a:endParaRPr lang="pt-PT" altLang="pt-BR" sz="3600" u="sng"/>
          </a:p>
        </p:txBody>
      </p:sp>
      <p:grpSp>
        <p:nvGrpSpPr>
          <p:cNvPr id="28729" name="Group 57">
            <a:extLst>
              <a:ext uri="{FF2B5EF4-FFF2-40B4-BE49-F238E27FC236}">
                <a16:creationId xmlns:a16="http://schemas.microsoft.com/office/drawing/2014/main" id="{34E3BAAD-C60A-42DE-80C0-AB7D902B2B93}"/>
              </a:ext>
            </a:extLst>
          </p:cNvPr>
          <p:cNvGrpSpPr>
            <a:grpSpLocks/>
          </p:cNvGrpSpPr>
          <p:nvPr/>
        </p:nvGrpSpPr>
        <p:grpSpPr bwMode="auto">
          <a:xfrm>
            <a:off x="604838" y="3333750"/>
            <a:ext cx="7893050" cy="1368425"/>
            <a:chOff x="381" y="2160"/>
            <a:chExt cx="4972" cy="862"/>
          </a:xfrm>
        </p:grpSpPr>
        <p:grpSp>
          <p:nvGrpSpPr>
            <p:cNvPr id="38931" name="Group 50">
              <a:extLst>
                <a:ext uri="{FF2B5EF4-FFF2-40B4-BE49-F238E27FC236}">
                  <a16:creationId xmlns:a16="http://schemas.microsoft.com/office/drawing/2014/main" id="{A646E788-690D-4B74-9403-5AA17678CA0F}"/>
                </a:ext>
              </a:extLst>
            </p:cNvPr>
            <p:cNvGrpSpPr>
              <a:grpSpLocks/>
            </p:cNvGrpSpPr>
            <p:nvPr/>
          </p:nvGrpSpPr>
          <p:grpSpPr bwMode="auto">
            <a:xfrm>
              <a:off x="381" y="2370"/>
              <a:ext cx="2517" cy="415"/>
              <a:chOff x="1008" y="2174"/>
              <a:chExt cx="2517" cy="415"/>
            </a:xfrm>
          </p:grpSpPr>
          <p:graphicFrame>
            <p:nvGraphicFramePr>
              <p:cNvPr id="38935" name="Object 29">
                <a:extLst>
                  <a:ext uri="{FF2B5EF4-FFF2-40B4-BE49-F238E27FC236}">
                    <a16:creationId xmlns:a16="http://schemas.microsoft.com/office/drawing/2014/main" id="{F55116AA-1D6A-4E14-BC04-D6AB9E2E70AF}"/>
                  </a:ext>
                </a:extLst>
              </p:cNvPr>
              <p:cNvGraphicFramePr>
                <a:graphicFrameLocks noChangeAspect="1"/>
              </p:cNvGraphicFramePr>
              <p:nvPr/>
            </p:nvGraphicFramePr>
            <p:xfrm>
              <a:off x="1008" y="2271"/>
              <a:ext cx="740" cy="220"/>
            </p:xfrm>
            <a:graphic>
              <a:graphicData uri="http://schemas.openxmlformats.org/presentationml/2006/ole">
                <mc:AlternateContent xmlns:mc="http://schemas.openxmlformats.org/markup-compatibility/2006">
                  <mc:Choice xmlns:v="urn:schemas-microsoft-com:vml" Requires="v">
                    <p:oleObj name="Equation" r:id="rId5" imgW="596641" imgH="177723" progId="Equation.3">
                      <p:embed/>
                    </p:oleObj>
                  </mc:Choice>
                  <mc:Fallback>
                    <p:oleObj name="Equation" r:id="rId5" imgW="596641" imgH="177723" progId="Equation.3">
                      <p:embed/>
                      <p:pic>
                        <p:nvPicPr>
                          <p:cNvPr id="38935" name="Object 29">
                            <a:extLst>
                              <a:ext uri="{FF2B5EF4-FFF2-40B4-BE49-F238E27FC236}">
                                <a16:creationId xmlns:a16="http://schemas.microsoft.com/office/drawing/2014/main" id="{F55116AA-1D6A-4E14-BC04-D6AB9E2E70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 y="2271"/>
                            <a:ext cx="740" cy="220"/>
                          </a:xfrm>
                          <a:prstGeom prst="rect">
                            <a:avLst/>
                          </a:prstGeom>
                          <a:solidFill>
                            <a:srgbClr val="FF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36" name="Object 32">
                <a:extLst>
                  <a:ext uri="{FF2B5EF4-FFF2-40B4-BE49-F238E27FC236}">
                    <a16:creationId xmlns:a16="http://schemas.microsoft.com/office/drawing/2014/main" id="{2B7CA113-B9FA-4505-9CDE-46A90989968A}"/>
                  </a:ext>
                </a:extLst>
              </p:cNvPr>
              <p:cNvGraphicFramePr>
                <a:graphicFrameLocks noChangeAspect="1"/>
              </p:cNvGraphicFramePr>
              <p:nvPr/>
            </p:nvGraphicFramePr>
            <p:xfrm>
              <a:off x="2016" y="2280"/>
              <a:ext cx="648" cy="202"/>
            </p:xfrm>
            <a:graphic>
              <a:graphicData uri="http://schemas.openxmlformats.org/presentationml/2006/ole">
                <mc:AlternateContent xmlns:mc="http://schemas.openxmlformats.org/markup-compatibility/2006">
                  <mc:Choice xmlns:v="urn:schemas-microsoft-com:vml" Requires="v">
                    <p:oleObj name="Equation" r:id="rId7" imgW="571004" imgH="177646" progId="Equation.3">
                      <p:embed/>
                    </p:oleObj>
                  </mc:Choice>
                  <mc:Fallback>
                    <p:oleObj name="Equation" r:id="rId7" imgW="571004" imgH="177646" progId="Equation.3">
                      <p:embed/>
                      <p:pic>
                        <p:nvPicPr>
                          <p:cNvPr id="38936" name="Object 32">
                            <a:extLst>
                              <a:ext uri="{FF2B5EF4-FFF2-40B4-BE49-F238E27FC236}">
                                <a16:creationId xmlns:a16="http://schemas.microsoft.com/office/drawing/2014/main" id="{2B7CA113-B9FA-4505-9CDE-46A9098996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6" y="2280"/>
                            <a:ext cx="648" cy="202"/>
                          </a:xfrm>
                          <a:prstGeom prst="rect">
                            <a:avLst/>
                          </a:prstGeom>
                          <a:solidFill>
                            <a:srgbClr val="FF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37" name="Line 35">
                <a:extLst>
                  <a:ext uri="{FF2B5EF4-FFF2-40B4-BE49-F238E27FC236}">
                    <a16:creationId xmlns:a16="http://schemas.microsoft.com/office/drawing/2014/main" id="{D48156A2-1067-4FB5-93CD-242CA6624DE8}"/>
                  </a:ext>
                </a:extLst>
              </p:cNvPr>
              <p:cNvSpPr>
                <a:spLocks noChangeShapeType="1"/>
              </p:cNvSpPr>
              <p:nvPr/>
            </p:nvSpPr>
            <p:spPr bwMode="auto">
              <a:xfrm>
                <a:off x="1806" y="2385"/>
                <a:ext cx="144" cy="0"/>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8938" name="Line 36">
                <a:extLst>
                  <a:ext uri="{FF2B5EF4-FFF2-40B4-BE49-F238E27FC236}">
                    <a16:creationId xmlns:a16="http://schemas.microsoft.com/office/drawing/2014/main" id="{6DF7F339-04DD-4328-8B4D-BBAC4E3E915D}"/>
                  </a:ext>
                </a:extLst>
              </p:cNvPr>
              <p:cNvSpPr>
                <a:spLocks noChangeShapeType="1"/>
              </p:cNvSpPr>
              <p:nvPr/>
            </p:nvSpPr>
            <p:spPr bwMode="auto">
              <a:xfrm>
                <a:off x="2727" y="2400"/>
                <a:ext cx="144" cy="0"/>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aphicFrame>
            <p:nvGraphicFramePr>
              <p:cNvPr id="38939" name="Object 37">
                <a:extLst>
                  <a:ext uri="{FF2B5EF4-FFF2-40B4-BE49-F238E27FC236}">
                    <a16:creationId xmlns:a16="http://schemas.microsoft.com/office/drawing/2014/main" id="{1F2AD039-43DA-4320-9DC8-88FFEE68F750}"/>
                  </a:ext>
                </a:extLst>
              </p:cNvPr>
              <p:cNvGraphicFramePr>
                <a:graphicFrameLocks noChangeAspect="1"/>
              </p:cNvGraphicFramePr>
              <p:nvPr/>
            </p:nvGraphicFramePr>
            <p:xfrm>
              <a:off x="2937" y="2174"/>
              <a:ext cx="588" cy="415"/>
            </p:xfrm>
            <a:graphic>
              <a:graphicData uri="http://schemas.openxmlformats.org/presentationml/2006/ole">
                <mc:AlternateContent xmlns:mc="http://schemas.openxmlformats.org/markup-compatibility/2006">
                  <mc:Choice xmlns:v="urn:schemas-microsoft-com:vml" Requires="v">
                    <p:oleObj name="Equation" r:id="rId9" imgW="558558" imgH="393529" progId="Equation.3">
                      <p:embed/>
                    </p:oleObj>
                  </mc:Choice>
                  <mc:Fallback>
                    <p:oleObj name="Equation" r:id="rId9" imgW="558558" imgH="393529" progId="Equation.3">
                      <p:embed/>
                      <p:pic>
                        <p:nvPicPr>
                          <p:cNvPr id="38939" name="Object 37">
                            <a:extLst>
                              <a:ext uri="{FF2B5EF4-FFF2-40B4-BE49-F238E27FC236}">
                                <a16:creationId xmlns:a16="http://schemas.microsoft.com/office/drawing/2014/main" id="{1F2AD039-43DA-4320-9DC8-88FFEE68F7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37" y="2174"/>
                            <a:ext cx="588" cy="415"/>
                          </a:xfrm>
                          <a:prstGeom prst="rect">
                            <a:avLst/>
                          </a:prstGeom>
                          <a:solidFill>
                            <a:srgbClr val="FF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8932" name="Group 49">
              <a:extLst>
                <a:ext uri="{FF2B5EF4-FFF2-40B4-BE49-F238E27FC236}">
                  <a16:creationId xmlns:a16="http://schemas.microsoft.com/office/drawing/2014/main" id="{91EDE0FE-B47D-416E-A8D8-876D2658BA4B}"/>
                </a:ext>
              </a:extLst>
            </p:cNvPr>
            <p:cNvGrpSpPr>
              <a:grpSpLocks/>
            </p:cNvGrpSpPr>
            <p:nvPr/>
          </p:nvGrpSpPr>
          <p:grpSpPr bwMode="auto">
            <a:xfrm>
              <a:off x="3024" y="2160"/>
              <a:ext cx="2329" cy="862"/>
              <a:chOff x="863" y="2574"/>
              <a:chExt cx="2329" cy="862"/>
            </a:xfrm>
          </p:grpSpPr>
          <p:sp>
            <p:nvSpPr>
              <p:cNvPr id="38933" name="Text Box 31">
                <a:extLst>
                  <a:ext uri="{FF2B5EF4-FFF2-40B4-BE49-F238E27FC236}">
                    <a16:creationId xmlns:a16="http://schemas.microsoft.com/office/drawing/2014/main" id="{16F577A3-9CA3-4A82-AA1F-74A5107117F9}"/>
                  </a:ext>
                </a:extLst>
              </p:cNvPr>
              <p:cNvSpPr txBox="1">
                <a:spLocks noChangeArrowheads="1"/>
              </p:cNvSpPr>
              <p:nvPr/>
            </p:nvSpPr>
            <p:spPr bwMode="auto">
              <a:xfrm>
                <a:off x="863" y="2574"/>
                <a:ext cx="2329" cy="8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400">
                    <a:solidFill>
                      <a:srgbClr val="000000"/>
                    </a:solidFill>
                  </a:rPr>
                  <a:t>Em que:</a:t>
                </a:r>
              </a:p>
              <a:p>
                <a:pPr eaLnBrk="1" hangingPunct="1">
                  <a:spcBef>
                    <a:spcPct val="0"/>
                  </a:spcBef>
                  <a:buClrTx/>
                  <a:buSzTx/>
                  <a:buFontTx/>
                  <a:buNone/>
                </a:pPr>
                <a:r>
                  <a:rPr lang="pt-BR" altLang="pt-BR" sz="1400">
                    <a:solidFill>
                      <a:srgbClr val="000000"/>
                    </a:solidFill>
                  </a:rPr>
                  <a:t>v = freqüência, em HZ;</a:t>
                </a:r>
              </a:p>
              <a:p>
                <a:pPr eaLnBrk="1" hangingPunct="1">
                  <a:spcBef>
                    <a:spcPct val="0"/>
                  </a:spcBef>
                  <a:buClrTx/>
                  <a:buSzTx/>
                  <a:buFontTx/>
                  <a:buNone/>
                </a:pPr>
                <a:r>
                  <a:rPr lang="pt-BR" altLang="pt-BR" sz="1400">
                    <a:solidFill>
                      <a:srgbClr val="000000"/>
                    </a:solidFill>
                  </a:rPr>
                  <a:t>h = constante de Planck, de 6,63 x 10</a:t>
                </a:r>
                <a:r>
                  <a:rPr lang="pt-BR" altLang="pt-BR" sz="1400" baseline="30000">
                    <a:solidFill>
                      <a:srgbClr val="000000"/>
                    </a:solidFill>
                  </a:rPr>
                  <a:t>-34</a:t>
                </a:r>
                <a:r>
                  <a:rPr lang="pt-BR" altLang="pt-BR" sz="1400">
                    <a:solidFill>
                      <a:srgbClr val="000000"/>
                    </a:solidFill>
                  </a:rPr>
                  <a:t> Js</a:t>
                </a:r>
                <a:r>
                  <a:rPr lang="pt-BR" altLang="pt-BR" sz="1400" baseline="30000">
                    <a:solidFill>
                      <a:srgbClr val="000000"/>
                    </a:solidFill>
                  </a:rPr>
                  <a:t>-1</a:t>
                </a:r>
                <a:r>
                  <a:rPr lang="pt-BR" altLang="pt-BR" sz="1400">
                    <a:solidFill>
                      <a:srgbClr val="000000"/>
                    </a:solidFill>
                  </a:rPr>
                  <a:t>;</a:t>
                </a:r>
              </a:p>
              <a:p>
                <a:pPr eaLnBrk="1" hangingPunct="1">
                  <a:spcBef>
                    <a:spcPct val="0"/>
                  </a:spcBef>
                  <a:buClrTx/>
                  <a:buSzTx/>
                  <a:buFontTx/>
                  <a:buNone/>
                </a:pPr>
                <a:r>
                  <a:rPr lang="pt-BR" altLang="pt-BR" sz="1400">
                    <a:solidFill>
                      <a:srgbClr val="000000"/>
                    </a:solidFill>
                  </a:rPr>
                  <a:t>c = velocidade da luz, de 3 x 10</a:t>
                </a:r>
                <a:r>
                  <a:rPr lang="pt-BR" altLang="pt-BR" sz="1400" baseline="30000">
                    <a:solidFill>
                      <a:srgbClr val="000000"/>
                    </a:solidFill>
                  </a:rPr>
                  <a:t>8</a:t>
                </a:r>
                <a:r>
                  <a:rPr lang="pt-BR" altLang="pt-BR" sz="1400">
                    <a:solidFill>
                      <a:srgbClr val="000000"/>
                    </a:solidFill>
                  </a:rPr>
                  <a:t> ms-1;</a:t>
                </a:r>
              </a:p>
              <a:p>
                <a:pPr eaLnBrk="1" hangingPunct="1">
                  <a:spcBef>
                    <a:spcPct val="0"/>
                  </a:spcBef>
                  <a:buClrTx/>
                  <a:buSzTx/>
                  <a:buFontTx/>
                  <a:buNone/>
                </a:pPr>
                <a:r>
                  <a:rPr lang="pt-BR" altLang="pt-BR" sz="1400">
                    <a:solidFill>
                      <a:srgbClr val="000000"/>
                    </a:solidFill>
                  </a:rPr>
                  <a:t>    = comprimento de onda , em m;</a:t>
                </a:r>
              </a:p>
              <a:p>
                <a:pPr eaLnBrk="1" hangingPunct="1">
                  <a:spcBef>
                    <a:spcPct val="0"/>
                  </a:spcBef>
                  <a:buClrTx/>
                  <a:buSzTx/>
                  <a:buFontTx/>
                  <a:buNone/>
                </a:pPr>
                <a:r>
                  <a:rPr lang="pt-BR" altLang="pt-BR" sz="1400">
                    <a:solidFill>
                      <a:srgbClr val="000000"/>
                    </a:solidFill>
                  </a:rPr>
                  <a:t>E = energia, em J.</a:t>
                </a:r>
              </a:p>
            </p:txBody>
          </p:sp>
          <p:graphicFrame>
            <p:nvGraphicFramePr>
              <p:cNvPr id="38934" name="Object 44">
                <a:extLst>
                  <a:ext uri="{FF2B5EF4-FFF2-40B4-BE49-F238E27FC236}">
                    <a16:creationId xmlns:a16="http://schemas.microsoft.com/office/drawing/2014/main" id="{634D2787-ED75-4A4D-A04F-733C4540B7D2}"/>
                  </a:ext>
                </a:extLst>
              </p:cNvPr>
              <p:cNvGraphicFramePr>
                <a:graphicFrameLocks noChangeAspect="1"/>
              </p:cNvGraphicFramePr>
              <p:nvPr/>
            </p:nvGraphicFramePr>
            <p:xfrm>
              <a:off x="903" y="3117"/>
              <a:ext cx="109" cy="138"/>
            </p:xfrm>
            <a:graphic>
              <a:graphicData uri="http://schemas.openxmlformats.org/presentationml/2006/ole">
                <mc:AlternateContent xmlns:mc="http://schemas.openxmlformats.org/markup-compatibility/2006">
                  <mc:Choice xmlns:v="urn:schemas-microsoft-com:vml" Requires="v">
                    <p:oleObj name="Equation" r:id="rId11" imgW="139579" imgH="177646" progId="Equation.3">
                      <p:embed/>
                    </p:oleObj>
                  </mc:Choice>
                  <mc:Fallback>
                    <p:oleObj name="Equation" r:id="rId11" imgW="139579" imgH="177646" progId="Equation.3">
                      <p:embed/>
                      <p:pic>
                        <p:nvPicPr>
                          <p:cNvPr id="38934" name="Object 44">
                            <a:extLst>
                              <a:ext uri="{FF2B5EF4-FFF2-40B4-BE49-F238E27FC236}">
                                <a16:creationId xmlns:a16="http://schemas.microsoft.com/office/drawing/2014/main" id="{634D2787-ED75-4A4D-A04F-733C4540B7D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3" y="3117"/>
                            <a:ext cx="10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pSp>
        <p:nvGrpSpPr>
          <p:cNvPr id="28728" name="Group 56">
            <a:extLst>
              <a:ext uri="{FF2B5EF4-FFF2-40B4-BE49-F238E27FC236}">
                <a16:creationId xmlns:a16="http://schemas.microsoft.com/office/drawing/2014/main" id="{2D9261F8-63C5-4D5D-8836-14380940A9D6}"/>
              </a:ext>
            </a:extLst>
          </p:cNvPr>
          <p:cNvGrpSpPr>
            <a:grpSpLocks/>
          </p:cNvGrpSpPr>
          <p:nvPr/>
        </p:nvGrpSpPr>
        <p:grpSpPr bwMode="auto">
          <a:xfrm>
            <a:off x="0" y="4900613"/>
            <a:ext cx="9367838" cy="2057400"/>
            <a:chOff x="0" y="3087"/>
            <a:chExt cx="5901" cy="1296"/>
          </a:xfrm>
        </p:grpSpPr>
        <p:sp>
          <p:nvSpPr>
            <p:cNvPr id="38927" name="Rectangle 51">
              <a:extLst>
                <a:ext uri="{FF2B5EF4-FFF2-40B4-BE49-F238E27FC236}">
                  <a16:creationId xmlns:a16="http://schemas.microsoft.com/office/drawing/2014/main" id="{77ED4D7E-46CB-42C6-898B-5C69F9528D9C}"/>
                </a:ext>
              </a:extLst>
            </p:cNvPr>
            <p:cNvSpPr>
              <a:spLocks noChangeArrowheads="1"/>
            </p:cNvSpPr>
            <p:nvPr/>
          </p:nvSpPr>
          <p:spPr bwMode="auto">
            <a:xfrm>
              <a:off x="0" y="3087"/>
              <a:ext cx="5856" cy="12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38928" name="Text Box 52">
              <a:extLst>
                <a:ext uri="{FF2B5EF4-FFF2-40B4-BE49-F238E27FC236}">
                  <a16:creationId xmlns:a16="http://schemas.microsoft.com/office/drawing/2014/main" id="{F604517C-1097-40AD-847E-1C77E45F02FD}"/>
                </a:ext>
              </a:extLst>
            </p:cNvPr>
            <p:cNvSpPr txBox="1">
              <a:spLocks noChangeArrowheads="1"/>
            </p:cNvSpPr>
            <p:nvPr/>
          </p:nvSpPr>
          <p:spPr bwMode="auto">
            <a:xfrm>
              <a:off x="2322" y="3156"/>
              <a:ext cx="10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800" b="1">
                  <a:solidFill>
                    <a:srgbClr val="FF0000"/>
                  </a:solidFill>
                </a:rPr>
                <a:t>CONCLUSÃO</a:t>
              </a:r>
            </a:p>
          </p:txBody>
        </p:sp>
        <p:sp>
          <p:nvSpPr>
            <p:cNvPr id="38929" name="AutoShape 54">
              <a:extLst>
                <a:ext uri="{FF2B5EF4-FFF2-40B4-BE49-F238E27FC236}">
                  <a16:creationId xmlns:a16="http://schemas.microsoft.com/office/drawing/2014/main" id="{EAE0802D-E9B8-4A8F-B26F-A236DA3C922D}"/>
                </a:ext>
              </a:extLst>
            </p:cNvPr>
            <p:cNvSpPr>
              <a:spLocks noChangeArrowheads="1"/>
            </p:cNvSpPr>
            <p:nvPr/>
          </p:nvSpPr>
          <p:spPr bwMode="auto">
            <a:xfrm>
              <a:off x="207" y="3456"/>
              <a:ext cx="5472" cy="672"/>
            </a:xfrm>
            <a:prstGeom prst="flowChartAlternateProcess">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pt-BR" altLang="pt-BR" sz="1800">
                <a:latin typeface="Tahoma" panose="020B0604030504040204" pitchFamily="34" charset="0"/>
              </a:endParaRPr>
            </a:p>
          </p:txBody>
        </p:sp>
        <p:sp>
          <p:nvSpPr>
            <p:cNvPr id="38930" name="Rectangle 55">
              <a:extLst>
                <a:ext uri="{FF2B5EF4-FFF2-40B4-BE49-F238E27FC236}">
                  <a16:creationId xmlns:a16="http://schemas.microsoft.com/office/drawing/2014/main" id="{8A737A9A-CFCD-4CB4-962F-F57CC3287E25}"/>
                </a:ext>
              </a:extLst>
            </p:cNvPr>
            <p:cNvSpPr>
              <a:spLocks noChangeArrowheads="1"/>
            </p:cNvSpPr>
            <p:nvPr/>
          </p:nvSpPr>
          <p:spPr bwMode="auto">
            <a:xfrm>
              <a:off x="198" y="3582"/>
              <a:ext cx="570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800" b="1">
                  <a:solidFill>
                    <a:srgbClr val="000000"/>
                  </a:solidFill>
                </a:rPr>
                <a:t>a) Quanto maior a energia, menor será o comprimento de onda</a:t>
              </a:r>
            </a:p>
            <a:p>
              <a:pPr eaLnBrk="1" hangingPunct="1">
                <a:spcBef>
                  <a:spcPct val="0"/>
                </a:spcBef>
                <a:buClrTx/>
                <a:buSzTx/>
                <a:buFontTx/>
                <a:buNone/>
              </a:pPr>
              <a:r>
                <a:rPr lang="pt-BR" altLang="pt-BR" sz="1800" b="1">
                  <a:solidFill>
                    <a:srgbClr val="000000"/>
                  </a:solidFill>
                </a:rPr>
                <a:t>b) Quanto maior o comprimento de onda, menor será a freqüência da radiação</a:t>
              </a:r>
            </a:p>
          </p:txBody>
        </p:sp>
      </p:grpSp>
      <p:grpSp>
        <p:nvGrpSpPr>
          <p:cNvPr id="28730" name="Group 58">
            <a:extLst>
              <a:ext uri="{FF2B5EF4-FFF2-40B4-BE49-F238E27FC236}">
                <a16:creationId xmlns:a16="http://schemas.microsoft.com/office/drawing/2014/main" id="{0C70C6A2-57B6-4A3D-BBB2-EB5626C584D2}"/>
              </a:ext>
            </a:extLst>
          </p:cNvPr>
          <p:cNvGrpSpPr>
            <a:grpSpLocks/>
          </p:cNvGrpSpPr>
          <p:nvPr/>
        </p:nvGrpSpPr>
        <p:grpSpPr bwMode="auto">
          <a:xfrm>
            <a:off x="685800" y="4919663"/>
            <a:ext cx="7772400" cy="2014537"/>
            <a:chOff x="432" y="1239"/>
            <a:chExt cx="4896" cy="1269"/>
          </a:xfrm>
        </p:grpSpPr>
        <p:sp>
          <p:nvSpPr>
            <p:cNvPr id="38925" name="AutoShape 59">
              <a:extLst>
                <a:ext uri="{FF2B5EF4-FFF2-40B4-BE49-F238E27FC236}">
                  <a16:creationId xmlns:a16="http://schemas.microsoft.com/office/drawing/2014/main" id="{AEA2EFD7-4F56-413A-A1B3-97B72EA9EBBF}"/>
                </a:ext>
              </a:extLst>
            </p:cNvPr>
            <p:cNvSpPr>
              <a:spLocks noChangeArrowheads="1"/>
            </p:cNvSpPr>
            <p:nvPr/>
          </p:nvSpPr>
          <p:spPr bwMode="auto">
            <a:xfrm>
              <a:off x="432" y="1277"/>
              <a:ext cx="336" cy="192"/>
            </a:xfrm>
            <a:prstGeom prst="notchedRightArrow">
              <a:avLst>
                <a:gd name="adj1" fmla="val 50000"/>
                <a:gd name="adj2"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sp>
          <p:nvSpPr>
            <p:cNvPr id="38926" name="Text Box 60">
              <a:extLst>
                <a:ext uri="{FF2B5EF4-FFF2-40B4-BE49-F238E27FC236}">
                  <a16:creationId xmlns:a16="http://schemas.microsoft.com/office/drawing/2014/main" id="{D8CF7B9C-2676-45D9-9778-295840C5C325}"/>
                </a:ext>
              </a:extLst>
            </p:cNvPr>
            <p:cNvSpPr txBox="1">
              <a:spLocks noChangeArrowheads="1"/>
            </p:cNvSpPr>
            <p:nvPr/>
          </p:nvSpPr>
          <p:spPr bwMode="auto">
            <a:xfrm>
              <a:off x="833" y="1239"/>
              <a:ext cx="4495" cy="1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pt-BR" altLang="pt-BR" sz="1800">
                  <a:latin typeface="Tahoma" panose="020B0604030504040204" pitchFamily="34" charset="0"/>
                </a:rPr>
                <a:t>Hoje, sabe-se, pela teoria quântica, que um elétron quando absorve energia do meio </a:t>
              </a:r>
              <a:r>
                <a:rPr lang="pt-BR" altLang="pt-BR" sz="1800">
                  <a:solidFill>
                    <a:srgbClr val="FFFF00"/>
                  </a:solidFill>
                  <a:latin typeface="Tahoma" panose="020B0604030504040204" pitchFamily="34" charset="0"/>
                </a:rPr>
                <a:t>salta de um nível de energia</a:t>
              </a:r>
              <a:r>
                <a:rPr lang="pt-BR" altLang="pt-BR" sz="1800">
                  <a:latin typeface="Tahoma" panose="020B0604030504040204" pitchFamily="34" charset="0"/>
                </a:rPr>
                <a:t> (camada ou subcamada orbital) mais próximo do núcleo para um outro mais afastado, tornando-se o </a:t>
              </a:r>
              <a:r>
                <a:rPr lang="pt-BR" altLang="pt-BR" sz="1800">
                  <a:solidFill>
                    <a:srgbClr val="FFFF00"/>
                  </a:solidFill>
                  <a:latin typeface="Tahoma" panose="020B0604030504040204" pitchFamily="34" charset="0"/>
                </a:rPr>
                <a:t>átomo instável e carregado negativamente</a:t>
              </a:r>
              <a:r>
                <a:rPr lang="pt-BR" altLang="pt-BR" sz="1800">
                  <a:latin typeface="Tahoma" panose="020B0604030504040204" pitchFamily="34" charset="0"/>
                </a:rPr>
                <a:t>. Para voltar à sua estabilidade, o elétron transfere esta energia para outros átomos ou para o meio, por um processo de transferência de energia.</a:t>
              </a:r>
              <a:endParaRPr lang="pt-PT" altLang="pt-BR" sz="1800">
                <a:latin typeface="Tahoma" panose="020B0604030504040204" pitchFamily="34" charset="0"/>
              </a:endParaRPr>
            </a:p>
          </p:txBody>
        </p:sp>
      </p:grpSp>
      <p:grpSp>
        <p:nvGrpSpPr>
          <p:cNvPr id="28736" name="Group 64">
            <a:extLst>
              <a:ext uri="{FF2B5EF4-FFF2-40B4-BE49-F238E27FC236}">
                <a16:creationId xmlns:a16="http://schemas.microsoft.com/office/drawing/2014/main" id="{0A285521-A9DB-4E21-9A14-2CAD27FCF08B}"/>
              </a:ext>
            </a:extLst>
          </p:cNvPr>
          <p:cNvGrpSpPr>
            <a:grpSpLocks/>
          </p:cNvGrpSpPr>
          <p:nvPr/>
        </p:nvGrpSpPr>
        <p:grpSpPr bwMode="auto">
          <a:xfrm>
            <a:off x="-228600" y="4743450"/>
            <a:ext cx="9753600" cy="2362200"/>
            <a:chOff x="-144" y="2976"/>
            <a:chExt cx="6144" cy="1488"/>
          </a:xfrm>
        </p:grpSpPr>
        <p:sp>
          <p:nvSpPr>
            <p:cNvPr id="38922" name="Rectangle 61">
              <a:extLst>
                <a:ext uri="{FF2B5EF4-FFF2-40B4-BE49-F238E27FC236}">
                  <a16:creationId xmlns:a16="http://schemas.microsoft.com/office/drawing/2014/main" id="{DE42CF23-B440-49BD-955A-9448F8E150D9}"/>
                </a:ext>
              </a:extLst>
            </p:cNvPr>
            <p:cNvSpPr>
              <a:spLocks noChangeArrowheads="1"/>
            </p:cNvSpPr>
            <p:nvPr/>
          </p:nvSpPr>
          <p:spPr bwMode="auto">
            <a:xfrm>
              <a:off x="-144" y="2976"/>
              <a:ext cx="6144" cy="14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pt-BR" sz="1800">
                <a:latin typeface="Tahoma" panose="020B0604030504040204" pitchFamily="34" charset="0"/>
              </a:endParaRPr>
            </a:p>
          </p:txBody>
        </p:sp>
        <p:pic>
          <p:nvPicPr>
            <p:cNvPr id="38923" name="Picture 62" descr="http://planeta.terra.com.br/arte/jamer/md2a.gif">
              <a:extLst>
                <a:ext uri="{FF2B5EF4-FFF2-40B4-BE49-F238E27FC236}">
                  <a16:creationId xmlns:a16="http://schemas.microsoft.com/office/drawing/2014/main" id="{79373302-FC3A-4CF7-BB07-9BE9B2BBC1EA}"/>
                </a:ext>
              </a:extLst>
            </p:cNvPr>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1824" y="3120"/>
              <a:ext cx="2096" cy="8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924" name="Text Box 63">
              <a:extLst>
                <a:ext uri="{FF2B5EF4-FFF2-40B4-BE49-F238E27FC236}">
                  <a16:creationId xmlns:a16="http://schemas.microsoft.com/office/drawing/2014/main" id="{1E4E7348-442E-4F85-86AF-A020D66A37C3}"/>
                </a:ext>
              </a:extLst>
            </p:cNvPr>
            <p:cNvSpPr txBox="1">
              <a:spLocks noChangeArrowheads="1"/>
            </p:cNvSpPr>
            <p:nvPr/>
          </p:nvSpPr>
          <p:spPr bwMode="auto">
            <a:xfrm>
              <a:off x="1476" y="4092"/>
              <a:ext cx="30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pt-BR" altLang="pt-BR" sz="1800" b="1">
                  <a:solidFill>
                    <a:srgbClr val="000000"/>
                  </a:solidFill>
                </a:rPr>
                <a:t>Esquema mostrando a emissão de fótons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box(in)">
                                      <p:cBhvr>
                                        <p:cTn id="7" dur="500"/>
                                        <p:tgtEl>
                                          <p:spTgt spid="286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8682"/>
                                        </p:tgtEl>
                                        <p:attrNameLst>
                                          <p:attrName>style.visibility</p:attrName>
                                        </p:attrNameLst>
                                      </p:cBhvr>
                                      <p:to>
                                        <p:strVal val="visible"/>
                                      </p:to>
                                    </p:set>
                                    <p:anim calcmode="lin" valueType="num">
                                      <p:cBhvr additive="base">
                                        <p:cTn id="12" dur="500" fill="hold"/>
                                        <p:tgtEl>
                                          <p:spTgt spid="28682"/>
                                        </p:tgtEl>
                                        <p:attrNameLst>
                                          <p:attrName>ppt_x</p:attrName>
                                        </p:attrNameLst>
                                      </p:cBhvr>
                                      <p:tavLst>
                                        <p:tav tm="0">
                                          <p:val>
                                            <p:strVal val="0-#ppt_w/2"/>
                                          </p:val>
                                        </p:tav>
                                        <p:tav tm="100000">
                                          <p:val>
                                            <p:strVal val="#ppt_x"/>
                                          </p:val>
                                        </p:tav>
                                      </p:tavLst>
                                    </p:anim>
                                    <p:anim calcmode="lin" valueType="num">
                                      <p:cBhvr additive="base">
                                        <p:cTn id="13" dur="500" fill="hold"/>
                                        <p:tgtEl>
                                          <p:spTgt spid="2868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28685"/>
                                        </p:tgtEl>
                                        <p:attrNameLst>
                                          <p:attrName>style.visibility</p:attrName>
                                        </p:attrNameLst>
                                      </p:cBhvr>
                                      <p:to>
                                        <p:strVal val="visible"/>
                                      </p:to>
                                    </p:set>
                                    <p:anim calcmode="lin" valueType="num">
                                      <p:cBhvr additive="base">
                                        <p:cTn id="18" dur="500" fill="hold"/>
                                        <p:tgtEl>
                                          <p:spTgt spid="28685"/>
                                        </p:tgtEl>
                                        <p:attrNameLst>
                                          <p:attrName>ppt_x</p:attrName>
                                        </p:attrNameLst>
                                      </p:cBhvr>
                                      <p:tavLst>
                                        <p:tav tm="0">
                                          <p:val>
                                            <p:strVal val="0-#ppt_w/2"/>
                                          </p:val>
                                        </p:tav>
                                        <p:tav tm="100000">
                                          <p:val>
                                            <p:strVal val="#ppt_x"/>
                                          </p:val>
                                        </p:tav>
                                      </p:tavLst>
                                    </p:anim>
                                    <p:anim calcmode="lin" valueType="num">
                                      <p:cBhvr additive="base">
                                        <p:cTn id="19" dur="500" fill="hold"/>
                                        <p:tgtEl>
                                          <p:spTgt spid="28685"/>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4" fill="hold" nodeType="clickEffect">
                                  <p:stCondLst>
                                    <p:cond delay="0"/>
                                  </p:stCondLst>
                                  <p:childTnLst>
                                    <p:set>
                                      <p:cBhvr>
                                        <p:cTn id="23" dur="1" fill="hold">
                                          <p:stCondLst>
                                            <p:cond delay="0"/>
                                          </p:stCondLst>
                                        </p:cTn>
                                        <p:tgtEl>
                                          <p:spTgt spid="28729"/>
                                        </p:tgtEl>
                                        <p:attrNameLst>
                                          <p:attrName>style.visibility</p:attrName>
                                        </p:attrNameLst>
                                      </p:cBhvr>
                                      <p:to>
                                        <p:strVal val="visible"/>
                                      </p:to>
                                    </p:set>
                                    <p:animEffect transition="in" filter="wheel(4)">
                                      <p:cBhvr>
                                        <p:cTn id="24" dur="1000"/>
                                        <p:tgtEl>
                                          <p:spTgt spid="2872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8728"/>
                                        </p:tgtEl>
                                        <p:attrNameLst>
                                          <p:attrName>style.visibility</p:attrName>
                                        </p:attrNameLst>
                                      </p:cBhvr>
                                      <p:to>
                                        <p:strVal val="visible"/>
                                      </p:to>
                                    </p:set>
                                    <p:anim calcmode="lin" valueType="num">
                                      <p:cBhvr additive="base">
                                        <p:cTn id="29" dur="500" fill="hold"/>
                                        <p:tgtEl>
                                          <p:spTgt spid="28728"/>
                                        </p:tgtEl>
                                        <p:attrNameLst>
                                          <p:attrName>ppt_x</p:attrName>
                                        </p:attrNameLst>
                                      </p:cBhvr>
                                      <p:tavLst>
                                        <p:tav tm="0">
                                          <p:val>
                                            <p:strVal val="#ppt_x"/>
                                          </p:val>
                                        </p:tav>
                                        <p:tav tm="100000">
                                          <p:val>
                                            <p:strVal val="#ppt_x"/>
                                          </p:val>
                                        </p:tav>
                                      </p:tavLst>
                                    </p:anim>
                                    <p:anim calcmode="lin" valueType="num">
                                      <p:cBhvr additive="base">
                                        <p:cTn id="30" dur="500" fill="hold"/>
                                        <p:tgtEl>
                                          <p:spTgt spid="2872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8728"/>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28730"/>
                                        </p:tgtEl>
                                        <p:attrNameLst>
                                          <p:attrName>style.visibility</p:attrName>
                                        </p:attrNameLst>
                                      </p:cBhvr>
                                      <p:to>
                                        <p:strVal val="visible"/>
                                      </p:to>
                                    </p:set>
                                    <p:anim calcmode="lin" valueType="num">
                                      <p:cBhvr additive="base">
                                        <p:cTn id="35" dur="500" fill="hold"/>
                                        <p:tgtEl>
                                          <p:spTgt spid="28730"/>
                                        </p:tgtEl>
                                        <p:attrNameLst>
                                          <p:attrName>ppt_x</p:attrName>
                                        </p:attrNameLst>
                                      </p:cBhvr>
                                      <p:tavLst>
                                        <p:tav tm="0">
                                          <p:val>
                                            <p:strVal val="0-#ppt_w/2"/>
                                          </p:val>
                                        </p:tav>
                                        <p:tav tm="100000">
                                          <p:val>
                                            <p:strVal val="#ppt_x"/>
                                          </p:val>
                                        </p:tav>
                                      </p:tavLst>
                                    </p:anim>
                                    <p:anim calcmode="lin" valueType="num">
                                      <p:cBhvr additive="base">
                                        <p:cTn id="36" dur="500" fill="hold"/>
                                        <p:tgtEl>
                                          <p:spTgt spid="28730"/>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8736"/>
                                        </p:tgtEl>
                                        <p:attrNameLst>
                                          <p:attrName>style.visibility</p:attrName>
                                        </p:attrNameLst>
                                      </p:cBhvr>
                                      <p:to>
                                        <p:strVal val="visible"/>
                                      </p:to>
                                    </p:set>
                                    <p:anim calcmode="lin" valueType="num">
                                      <p:cBhvr additive="base">
                                        <p:cTn id="41" dur="500" fill="hold"/>
                                        <p:tgtEl>
                                          <p:spTgt spid="28736"/>
                                        </p:tgtEl>
                                        <p:attrNameLst>
                                          <p:attrName>ppt_x</p:attrName>
                                        </p:attrNameLst>
                                      </p:cBhvr>
                                      <p:tavLst>
                                        <p:tav tm="0">
                                          <p:val>
                                            <p:strVal val="#ppt_x"/>
                                          </p:val>
                                        </p:tav>
                                        <p:tav tm="100000">
                                          <p:val>
                                            <p:strVal val="#ppt_x"/>
                                          </p:val>
                                        </p:tav>
                                      </p:tavLst>
                                    </p:anim>
                                    <p:anim calcmode="lin" valueType="num">
                                      <p:cBhvr additive="base">
                                        <p:cTn id="42" dur="500" fill="hold"/>
                                        <p:tgtEl>
                                          <p:spTgt spid="287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p:bldLst>
  </p:timing>
</p:sld>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ceano">
  <a:themeElements>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o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o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o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o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o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o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o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eixe">
  <a:themeElements>
    <a:clrScheme name="Feix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Feix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Feixe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Feix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Feixe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Feixe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Feixe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Feixe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Feixe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Feixe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Feixe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Apresentação na sessão de deb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139_TF03460637.potx" id="{9EDB2545-F345-4B2D-9D28-A0E8BECC57B1}" vid="{0FCA38F6-25A2-4296-9267-176A1E2DB94B}"/>
    </a:ext>
  </a:extLst>
</a:theme>
</file>

<file path=ppt/theme/theme5.xml><?xml version="1.0" encoding="utf-8"?>
<a:theme xmlns:a="http://schemas.openxmlformats.org/drawingml/2006/main" name="1_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631</TotalTime>
  <Words>2386</Words>
  <Application>Microsoft Office PowerPoint</Application>
  <PresentationFormat>Apresentação na tela (4:3)</PresentationFormat>
  <Paragraphs>208</Paragraphs>
  <Slides>21</Slides>
  <Notes>1</Notes>
  <HiddenSlides>0</HiddenSlides>
  <MMClips>0</MMClips>
  <ScaleCrop>false</ScaleCrop>
  <HeadingPairs>
    <vt:vector size="8" baseType="variant">
      <vt:variant>
        <vt:lpstr>Fontes usadas</vt:lpstr>
      </vt:variant>
      <vt:variant>
        <vt:i4>13</vt:i4>
      </vt:variant>
      <vt:variant>
        <vt:lpstr>Tema</vt:lpstr>
      </vt:variant>
      <vt:variant>
        <vt:i4>5</vt:i4>
      </vt:variant>
      <vt:variant>
        <vt:lpstr>Servidores OLE inseridos</vt:lpstr>
      </vt:variant>
      <vt:variant>
        <vt:i4>1</vt:i4>
      </vt:variant>
      <vt:variant>
        <vt:lpstr>Títulos de slides</vt:lpstr>
      </vt:variant>
      <vt:variant>
        <vt:i4>21</vt:i4>
      </vt:variant>
    </vt:vector>
  </HeadingPairs>
  <TitlesOfParts>
    <vt:vector size="40" baseType="lpstr">
      <vt:lpstr>Arial</vt:lpstr>
      <vt:lpstr>Arial Black</vt:lpstr>
      <vt:lpstr>Calibri</vt:lpstr>
      <vt:lpstr>Century Gothic</vt:lpstr>
      <vt:lpstr>Helvetica</vt:lpstr>
      <vt:lpstr>Palatino Linotype</vt:lpstr>
      <vt:lpstr>Symbol</vt:lpstr>
      <vt:lpstr>Tahoma</vt:lpstr>
      <vt:lpstr>Times New Roman</vt:lpstr>
      <vt:lpstr>times new roman, new york, time</vt:lpstr>
      <vt:lpstr>Wingdings</vt:lpstr>
      <vt:lpstr>Wingdings 2</vt:lpstr>
      <vt:lpstr>Wingdings 3</vt:lpstr>
      <vt:lpstr>Oceano</vt:lpstr>
      <vt:lpstr>Feixe</vt:lpstr>
      <vt:lpstr>Cacho</vt:lpstr>
      <vt:lpstr>Apresentação na sessão de debate</vt:lpstr>
      <vt:lpstr>1_Cacho</vt:lpstr>
      <vt:lpstr>Equation</vt:lpstr>
      <vt:lpstr>Sensoriamento  Remoto (SR)</vt:lpstr>
      <vt:lpstr>Apresentação do PowerPoint</vt:lpstr>
      <vt:lpstr>AULA 01  Radiação Solar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Agradeço pela Interpretação da Aula</vt:lpstr>
      <vt:lpstr>Apresentação do PowerPoint</vt:lpstr>
    </vt:vector>
  </TitlesOfParts>
  <Company>abc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Alexandre Rosa dos Santos</cp:lastModifiedBy>
  <cp:revision>85</cp:revision>
  <dcterms:created xsi:type="dcterms:W3CDTF">2004-09-18T14:04:47Z</dcterms:created>
  <dcterms:modified xsi:type="dcterms:W3CDTF">2023-09-10T23:06:55Z</dcterms:modified>
</cp:coreProperties>
</file>