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3696" r:id="rId3"/>
    <p:sldMasterId id="2147483830" r:id="rId4"/>
    <p:sldMasterId id="2147483847" r:id="rId5"/>
  </p:sldMasterIdLst>
  <p:notesMasterIdLst>
    <p:notesMasterId r:id="rId21"/>
  </p:notesMasterIdLst>
  <p:sldIdLst>
    <p:sldId id="383" r:id="rId6"/>
    <p:sldId id="384" r:id="rId7"/>
    <p:sldId id="297" r:id="rId8"/>
    <p:sldId id="274" r:id="rId9"/>
    <p:sldId id="284" r:id="rId10"/>
    <p:sldId id="275" r:id="rId11"/>
    <p:sldId id="276" r:id="rId12"/>
    <p:sldId id="285" r:id="rId13"/>
    <p:sldId id="287" r:id="rId14"/>
    <p:sldId id="288" r:id="rId15"/>
    <p:sldId id="289" r:id="rId16"/>
    <p:sldId id="290" r:id="rId17"/>
    <p:sldId id="293" r:id="rId18"/>
    <p:sldId id="385" r:id="rId19"/>
    <p:sldId id="283" r:id="rId20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  <a:srgbClr val="FF0000"/>
    <a:srgbClr val="66CCFF"/>
    <a:srgbClr val="000000"/>
    <a:srgbClr val="CCECFF"/>
    <a:srgbClr val="66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8D0F8-8D9D-49B8-8A44-C134509481C3}" v="4" dt="2023-09-10T23:08:09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BC493218-D529-4C2A-9E03-1E03DA794969}"/>
    <pc:docChg chg="addSld modSld">
      <pc:chgData name="Alexandre Rosa dos Santos" userId="e905766dae65b9e1" providerId="LiveId" clId="{BC493218-D529-4C2A-9E03-1E03DA794969}" dt="2018-11-26T16:23:32.209" v="0"/>
      <pc:docMkLst>
        <pc:docMk/>
      </pc:docMkLst>
      <pc:sldChg chg="add">
        <pc:chgData name="Alexandre Rosa dos Santos" userId="e905766dae65b9e1" providerId="LiveId" clId="{BC493218-D529-4C2A-9E03-1E03DA794969}" dt="2018-11-26T16:23:32.209" v="0"/>
        <pc:sldMkLst>
          <pc:docMk/>
          <pc:sldMk cId="693132718" sldId="382"/>
        </pc:sldMkLst>
      </pc:sldChg>
    </pc:docChg>
  </pc:docChgLst>
  <pc:docChgLst>
    <pc:chgData name="Alexandre Rosa dos Santos" userId="e905766dae65b9e1" providerId="LiveId" clId="{0DF8D0F8-8D9D-49B8-8A44-C134509481C3}"/>
    <pc:docChg chg="addSld delSld modSld delMainMaster">
      <pc:chgData name="Alexandre Rosa dos Santos" userId="e905766dae65b9e1" providerId="LiveId" clId="{0DF8D0F8-8D9D-49B8-8A44-C134509481C3}" dt="2023-09-10T23:08:09.475" v="8"/>
      <pc:docMkLst>
        <pc:docMk/>
      </pc:docMkLst>
      <pc:sldChg chg="add del">
        <pc:chgData name="Alexandre Rosa dos Santos" userId="e905766dae65b9e1" providerId="LiveId" clId="{0DF8D0F8-8D9D-49B8-8A44-C134509481C3}" dt="2023-09-10T23:08:06.764" v="7" actId="47"/>
        <pc:sldMkLst>
          <pc:docMk/>
          <pc:sldMk cId="693132718" sldId="382"/>
        </pc:sldMkLst>
      </pc:sldChg>
      <pc:sldChg chg="add del">
        <pc:chgData name="Alexandre Rosa dos Santos" userId="e905766dae65b9e1" providerId="LiveId" clId="{0DF8D0F8-8D9D-49B8-8A44-C134509481C3}" dt="2023-09-10T23:08:02.756" v="5"/>
        <pc:sldMkLst>
          <pc:docMk/>
          <pc:sldMk cId="0" sldId="383"/>
        </pc:sldMkLst>
      </pc:sldChg>
      <pc:sldChg chg="add del">
        <pc:chgData name="Alexandre Rosa dos Santos" userId="e905766dae65b9e1" providerId="LiveId" clId="{0DF8D0F8-8D9D-49B8-8A44-C134509481C3}" dt="2023-09-10T23:08:02.756" v="5"/>
        <pc:sldMkLst>
          <pc:docMk/>
          <pc:sldMk cId="0" sldId="384"/>
        </pc:sldMkLst>
      </pc:sldChg>
      <pc:sldChg chg="add del">
        <pc:chgData name="Alexandre Rosa dos Santos" userId="e905766dae65b9e1" providerId="LiveId" clId="{0DF8D0F8-8D9D-49B8-8A44-C134509481C3}" dt="2023-09-10T23:08:05.217" v="6" actId="2696"/>
        <pc:sldMkLst>
          <pc:docMk/>
          <pc:sldMk cId="494874851" sldId="385"/>
        </pc:sldMkLst>
      </pc:sldChg>
      <pc:sldChg chg="add">
        <pc:chgData name="Alexandre Rosa dos Santos" userId="e905766dae65b9e1" providerId="LiveId" clId="{0DF8D0F8-8D9D-49B8-8A44-C134509481C3}" dt="2023-09-10T23:08:09.475" v="8"/>
        <pc:sldMkLst>
          <pc:docMk/>
          <pc:sldMk cId="2607896712" sldId="385"/>
        </pc:sldMkLst>
      </pc:sldChg>
      <pc:sldMasterChg chg="del delSldLayout">
        <pc:chgData name="Alexandre Rosa dos Santos" userId="e905766dae65b9e1" providerId="LiveId" clId="{0DF8D0F8-8D9D-49B8-8A44-C134509481C3}" dt="2023-09-03T21:46:16.755" v="2" actId="47"/>
        <pc:sldMasterMkLst>
          <pc:docMk/>
          <pc:sldMasterMk cId="3349776650" sldId="2147483779"/>
        </pc:sldMasterMkLst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3643762782" sldId="2147483780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490330078" sldId="2147483781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224504048" sldId="2147483782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95510196" sldId="2147483783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651559962" sldId="2147483784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445276155" sldId="2147483785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3894190977" sldId="2147483786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043726856" sldId="2147483787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970030154" sldId="2147483788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575337910" sldId="2147483789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293348672" sldId="2147483790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2483519558" sldId="2147483791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3161087449" sldId="2147483792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156209422" sldId="2147483793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297558615" sldId="2147483794"/>
          </pc:sldLayoutMkLst>
        </pc:sldLayoutChg>
        <pc:sldLayoutChg chg="del">
          <pc:chgData name="Alexandre Rosa dos Santos" userId="e905766dae65b9e1" providerId="LiveId" clId="{0DF8D0F8-8D9D-49B8-8A44-C134509481C3}" dt="2023-09-03T21:46:16.755" v="2" actId="47"/>
          <pc:sldLayoutMkLst>
            <pc:docMk/>
            <pc:sldMasterMk cId="3349776650" sldId="2147483779"/>
            <pc:sldLayoutMk cId="100392019" sldId="2147483795"/>
          </pc:sldLayoutMkLst>
        </pc:sldLayoutChg>
      </pc:sldMasterChg>
      <pc:sldMasterChg chg="del delSldLayout">
        <pc:chgData name="Alexandre Rosa dos Santos" userId="e905766dae65b9e1" providerId="LiveId" clId="{0DF8D0F8-8D9D-49B8-8A44-C134509481C3}" dt="2023-09-03T21:45:58.842" v="0" actId="47"/>
        <pc:sldMasterMkLst>
          <pc:docMk/>
          <pc:sldMasterMk cId="2571459762" sldId="2147483796"/>
        </pc:sldMasterMkLst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1229136106" sldId="2147483797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1049707808" sldId="2147483798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1498370786" sldId="2147483799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3783567214" sldId="2147483800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1630633198" sldId="2147483801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4105851355" sldId="2147483802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1876759118" sldId="2147483803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2915790651" sldId="2147483804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209279159" sldId="2147483805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3914654466" sldId="2147483806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282719038" sldId="2147483807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799615487" sldId="2147483808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2284089183" sldId="2147483809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844753666" sldId="2147483810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1516739541" sldId="2147483811"/>
          </pc:sldLayoutMkLst>
        </pc:sldLayoutChg>
        <pc:sldLayoutChg chg="del">
          <pc:chgData name="Alexandre Rosa dos Santos" userId="e905766dae65b9e1" providerId="LiveId" clId="{0DF8D0F8-8D9D-49B8-8A44-C134509481C3}" dt="2023-09-03T21:45:58.842" v="0" actId="47"/>
          <pc:sldLayoutMkLst>
            <pc:docMk/>
            <pc:sldMasterMk cId="2571459762" sldId="2147483796"/>
            <pc:sldLayoutMk cId="3480758264" sldId="2147483812"/>
          </pc:sldLayoutMkLst>
        </pc:sldLayoutChg>
      </pc:sldMasterChg>
      <pc:sldMasterChg chg="del delSldLayout">
        <pc:chgData name="Alexandre Rosa dos Santos" userId="e905766dae65b9e1" providerId="LiveId" clId="{0DF8D0F8-8D9D-49B8-8A44-C134509481C3}" dt="2023-09-10T23:07:48.028" v="4" actId="47"/>
        <pc:sldMasterMkLst>
          <pc:docMk/>
          <pc:sldMasterMk cId="4136951573" sldId="2147483796"/>
        </pc:sldMasterMkLst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846414240" sldId="2147483797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1209116316" sldId="2147483798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532056488" sldId="2147483799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330904885" sldId="2147483800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54292709" sldId="2147483801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532784565" sldId="2147483802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427466940" sldId="2147483803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3365664685" sldId="2147483804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4056487981" sldId="2147483805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4260337834" sldId="2147483806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3119230346" sldId="2147483807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850374602" sldId="2147483808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199623934" sldId="2147483809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63531063" sldId="2147483810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117948432" sldId="2147483811"/>
          </pc:sldLayoutMkLst>
        </pc:sldLayoutChg>
        <pc:sldLayoutChg chg="del">
          <pc:chgData name="Alexandre Rosa dos Santos" userId="e905766dae65b9e1" providerId="LiveId" clId="{0DF8D0F8-8D9D-49B8-8A44-C134509481C3}" dt="2023-09-10T23:07:48.028" v="4" actId="47"/>
          <pc:sldLayoutMkLst>
            <pc:docMk/>
            <pc:sldMasterMk cId="4136951573" sldId="2147483796"/>
            <pc:sldLayoutMk cId="2151778721" sldId="2147483812"/>
          </pc:sldLayoutMkLst>
        </pc:sldLayoutChg>
      </pc:sldMasterChg>
      <pc:sldMasterChg chg="del delSldLayout">
        <pc:chgData name="Alexandre Rosa dos Santos" userId="e905766dae65b9e1" providerId="LiveId" clId="{0DF8D0F8-8D9D-49B8-8A44-C134509481C3}" dt="2023-09-10T23:08:06.764" v="7" actId="47"/>
        <pc:sldMasterMkLst>
          <pc:docMk/>
          <pc:sldMasterMk cId="1073697284" sldId="2147483813"/>
        </pc:sldMasterMkLst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2617318029" sldId="2147483814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231080005" sldId="2147483815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1480136677" sldId="2147483816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1976029067" sldId="2147483817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3810888365" sldId="2147483818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2505346265" sldId="2147483819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933955602" sldId="2147483820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1329878099" sldId="2147483821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2886401876" sldId="2147483822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697044770" sldId="2147483823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732146410" sldId="2147483824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2821534328" sldId="2147483825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3296861443" sldId="2147483826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1891083610" sldId="2147483827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2630337558" sldId="2147483828"/>
          </pc:sldLayoutMkLst>
        </pc:sldLayoutChg>
        <pc:sldLayoutChg chg="del">
          <pc:chgData name="Alexandre Rosa dos Santos" userId="e905766dae65b9e1" providerId="LiveId" clId="{0DF8D0F8-8D9D-49B8-8A44-C134509481C3}" dt="2023-09-10T23:08:06.764" v="7" actId="47"/>
          <pc:sldLayoutMkLst>
            <pc:docMk/>
            <pc:sldMasterMk cId="1073697284" sldId="2147483813"/>
            <pc:sldLayoutMk cId="1622817524" sldId="2147483829"/>
          </pc:sldLayoutMkLst>
        </pc:sldLayoutChg>
      </pc:sldMasterChg>
    </pc:docChg>
  </pc:docChgLst>
  <pc:docChgLst>
    <pc:chgData name="Alexandre Rosa dos Santos" userId="e905766dae65b9e1" providerId="LiveId" clId="{CB8ED492-E03A-4D7C-9A76-97A42673E9EC}"/>
    <pc:docChg chg="custSel modSld">
      <pc:chgData name="Alexandre Rosa dos Santos" userId="e905766dae65b9e1" providerId="LiveId" clId="{CB8ED492-E03A-4D7C-9A76-97A42673E9EC}" dt="2023-08-16T09:06:49.742" v="8"/>
      <pc:docMkLst>
        <pc:docMk/>
      </pc:docMkLst>
      <pc:sldChg chg="addSp delSp modSp mod">
        <pc:chgData name="Alexandre Rosa dos Santos" userId="e905766dae65b9e1" providerId="LiveId" clId="{CB8ED492-E03A-4D7C-9A76-97A42673E9EC}" dt="2023-08-16T09:06:49.742" v="8"/>
        <pc:sldMkLst>
          <pc:docMk/>
          <pc:sldMk cId="693132718" sldId="382"/>
        </pc:sldMkLst>
        <pc:picChg chg="add mod">
          <ac:chgData name="Alexandre Rosa dos Santos" userId="e905766dae65b9e1" providerId="LiveId" clId="{CB8ED492-E03A-4D7C-9A76-97A42673E9EC}" dt="2023-08-16T09:06:49.742" v="8"/>
          <ac:picMkLst>
            <pc:docMk/>
            <pc:sldMk cId="693132718" sldId="382"/>
            <ac:picMk id="3" creationId="{CA663587-88EC-1170-EF4F-A8C89670F169}"/>
          </ac:picMkLst>
        </pc:picChg>
        <pc:picChg chg="del">
          <ac:chgData name="Alexandre Rosa dos Santos" userId="e905766dae65b9e1" providerId="LiveId" clId="{CB8ED492-E03A-4D7C-9A76-97A42673E9EC}" dt="2023-08-16T09:06:48.586" v="7" actId="478"/>
          <ac:picMkLst>
            <pc:docMk/>
            <pc:sldMk cId="693132718" sldId="382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CB8ED492-E03A-4D7C-9A76-97A42673E9EC}" dt="2023-08-16T09:06:32.527" v="4" actId="1037"/>
        <pc:sldMkLst>
          <pc:docMk/>
          <pc:sldMk cId="0" sldId="383"/>
        </pc:sldMkLst>
        <pc:picChg chg="add mod">
          <ac:chgData name="Alexandre Rosa dos Santos" userId="e905766dae65b9e1" providerId="LiveId" clId="{CB8ED492-E03A-4D7C-9A76-97A42673E9EC}" dt="2023-08-16T09:06:32.527" v="4" actId="1037"/>
          <ac:picMkLst>
            <pc:docMk/>
            <pc:sldMk cId="0" sldId="383"/>
            <ac:picMk id="2" creationId="{76150FFB-4211-0293-1D37-6462D0D54D5B}"/>
          </ac:picMkLst>
        </pc:picChg>
        <pc:picChg chg="del">
          <ac:chgData name="Alexandre Rosa dos Santos" userId="e905766dae65b9e1" providerId="LiveId" clId="{CB8ED492-E03A-4D7C-9A76-97A42673E9EC}" dt="2023-08-16T09:06:04.135" v="0" actId="478"/>
          <ac:picMkLst>
            <pc:docMk/>
            <pc:sldMk cId="0" sldId="383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CB8ED492-E03A-4D7C-9A76-97A42673E9EC}" dt="2023-08-16T09:06:40.439" v="6" actId="1037"/>
        <pc:sldMkLst>
          <pc:docMk/>
          <pc:sldMk cId="0" sldId="384"/>
        </pc:sldMkLst>
        <pc:picChg chg="add mod">
          <ac:chgData name="Alexandre Rosa dos Santos" userId="e905766dae65b9e1" providerId="LiveId" clId="{CB8ED492-E03A-4D7C-9A76-97A42673E9EC}" dt="2023-08-16T09:06:40.439" v="6" actId="1037"/>
          <ac:picMkLst>
            <pc:docMk/>
            <pc:sldMk cId="0" sldId="384"/>
            <ac:picMk id="2" creationId="{F351A42E-3121-F559-8623-479B072EB852}"/>
          </ac:picMkLst>
        </pc:picChg>
        <pc:picChg chg="del">
          <ac:chgData name="Alexandre Rosa dos Santos" userId="e905766dae65b9e1" providerId="LiveId" clId="{CB8ED492-E03A-4D7C-9A76-97A42673E9EC}" dt="2023-08-16T09:06:15.468" v="2" actId="478"/>
          <ac:picMkLst>
            <pc:docMk/>
            <pc:sldMk cId="0" sldId="384"/>
            <ac:picMk id="9" creationId="{A4BE28A0-FB37-4809-892B-0D84A2ED5998}"/>
          </ac:picMkLst>
        </pc:picChg>
      </pc:sldChg>
    </pc:docChg>
  </pc:docChgLst>
  <pc:docChgLst>
    <pc:chgData name="Alexandre Rosa dos Santos" userId="e905766dae65b9e1" providerId="LiveId" clId="{FE986150-CEAE-491D-B304-0C9D6DB749BD}"/>
    <pc:docChg chg="modSld">
      <pc:chgData name="Alexandre Rosa dos Santos" userId="e905766dae65b9e1" providerId="LiveId" clId="{FE986150-CEAE-491D-B304-0C9D6DB749BD}" dt="2023-08-19T01:27:25.517" v="3" actId="20577"/>
      <pc:docMkLst>
        <pc:docMk/>
      </pc:docMkLst>
      <pc:sldChg chg="modSp mod">
        <pc:chgData name="Alexandre Rosa dos Santos" userId="e905766dae65b9e1" providerId="LiveId" clId="{FE986150-CEAE-491D-B304-0C9D6DB749BD}" dt="2023-08-19T01:27:25.517" v="3" actId="20577"/>
        <pc:sldMkLst>
          <pc:docMk/>
          <pc:sldMk cId="0" sldId="297"/>
        </pc:sldMkLst>
        <pc:spChg chg="mod">
          <ac:chgData name="Alexandre Rosa dos Santos" userId="e905766dae65b9e1" providerId="LiveId" clId="{FE986150-CEAE-491D-B304-0C9D6DB749BD}" dt="2023-08-19T01:27:25.517" v="3" actId="20577"/>
          <ac:spMkLst>
            <pc:docMk/>
            <pc:sldMk cId="0" sldId="297"/>
            <ac:spMk id="4" creationId="{97C3B7A9-607C-447E-8B00-AEA9D83897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043C5FB-36E1-4477-8F70-07DEBE98E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D364D77-5312-45FE-AC36-D64FF941FF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E00341-B17D-4F78-9BF1-2D15488D4C2B}" type="datetimeFigureOut">
              <a:rPr lang="pt-BR"/>
              <a:pPr>
                <a:defRPr/>
              </a:pPr>
              <a:t>10/09/2023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1F8B3D4-5602-48DC-A02D-EF58D1426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0A6F8E0-B3F6-4CC7-B7BF-8B6B7489B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0EAFB-24DD-47CE-BC77-4F2302D130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40C6E9-436D-4A55-8507-3B97518C8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9795A3-65D0-452D-B6CD-FE7597C1D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o slide 1">
            <a:extLst>
              <a:ext uri="{FF2B5EF4-FFF2-40B4-BE49-F238E27FC236}">
                <a16:creationId xmlns:a16="http://schemas.microsoft.com/office/drawing/2014/main" id="{A2406AC9-8A55-44B0-A912-1E7AD8F538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notas 2">
            <a:extLst>
              <a:ext uri="{FF2B5EF4-FFF2-40B4-BE49-F238E27FC236}">
                <a16:creationId xmlns:a16="http://schemas.microsoft.com/office/drawing/2014/main" id="{87EF5B68-9CB8-4682-913A-70845451C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o número do slide 3">
            <a:extLst>
              <a:ext uri="{FF2B5EF4-FFF2-40B4-BE49-F238E27FC236}">
                <a16:creationId xmlns:a16="http://schemas.microsoft.com/office/drawing/2014/main" id="{45E7952E-762C-4267-A513-700297A90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F12D12-A960-495E-999D-5EE7D2E8C5A1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2CF93A4E-1BF7-413F-8B7E-FF4BA62EB0ED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9BBD2AD-5A64-4218-8499-A9C6D0B6EAC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04E0909-0872-46EF-B39D-78808C1484A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A07A4-6314-408D-8F27-0FED167B13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62B891-5E96-4FE0-A587-54263227BE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C334C0-8749-404C-AF49-6FEE718D1C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3989282-38EC-4400-972B-068A065A4D5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53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8A470-BFF7-4602-9D74-42DC541C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4B3762-FB92-436A-B559-E8064F3C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2F8D7E-5BCB-4F76-8DBA-58ED3841D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56C420-C11F-4E2B-BCB4-0F213963BD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797CF-D93C-41EB-99CE-CE2E90C65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8490-0674-4A8F-BEF6-D2056F7765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978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8EDBFB-9A45-4B4D-B22B-EFA97588B9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956325-CAC9-4115-9E81-E30950271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6188DB-7E40-47DD-83E6-833A4ECA6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ABA6C4-1920-4B18-B944-EDFBC01DA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BAE4C3-1348-45DD-B813-69C1048F78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6446C-2EE7-44A9-90B1-DD5A347381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284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E3CEF3E-0941-43B1-9701-21D4AD7D55A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FCCDD-7BE3-44F5-AE98-44C1FEECB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597EF3-C29C-44AB-87DC-7E94D92D4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DDD2D9-5A70-4A94-96FC-93DC25330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15FD9-565D-413C-8371-15AA800230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901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9F382A7-E221-4CCD-B585-5A1863ABC0C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BDB93A7-4279-443B-B46A-F74E054C988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0FAAB7F-BBE2-46BE-984E-0774E460053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130382-E307-400A-988C-2030871982F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952FE33-15A3-4AF2-A4C6-15E4E7ACC2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6A6A8D-2FB6-43D1-953C-68BA22BABC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760BC23-29BC-4602-BA39-41C5389D04A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4E405419-7BB7-4084-9938-C022F5BDDF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A943245-773A-4401-A6F8-BFEAC6C7D9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4EACF8A-1160-4EC5-88DA-505A07318E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67927E0-6965-4736-A766-7903D7BA7A3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EDE447E-6352-478F-BCA2-8B4EE131065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CFCCA3B-D45B-4D61-A2FF-E64D4F805E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5DB9C1E-EF52-416B-903C-9B470CC1BC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D2DC142-6784-49C6-8A4C-A281DD9D86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60DADFFB-1757-49BD-86E1-6460708C58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5CC9466B-B346-4612-8E4F-5A53DF5D65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6DBDAF61-ACDA-4A3A-99AF-D8C7D4F4D8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B9E0F46B-E1C0-4B6A-B6B0-B6F72FAB14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A85C23A-B1B0-4463-9823-94E12846E9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8C101EA-8D70-4255-9EAE-BFA3767D9AF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660BB69-4EB8-449C-A9FF-94A66B8876F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41F0125-8FDF-4E9D-81AE-1B7D76088BE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0918046-B23C-42E0-AC59-DAEE45F461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8132D4B5-1B12-4952-96AD-D2CAF83EDC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4F6B46F3-AE60-4C1D-BF00-EDBC959681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C6C8829-00EE-4951-A958-BAD1C29EEF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083E1098-5152-450F-A235-B38A698231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EEDB0E52-B638-49B0-AA64-71FBDF1530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39CD2C27-0B68-4D10-8F01-0324DFA671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B2A3EC01-E5D7-4B31-80E9-365D66BC7F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2D913879-857D-438F-8607-5FEBA931C7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34197302-C901-42F0-A213-183CA2C0B8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5357ACD9-0947-4525-A12A-AA0801A744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6CDA718-B9BF-4288-8E10-C7A58104B7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0F97B0EA-915C-4E1C-8ED7-85AAC63A7F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94C0502-96D2-4FEA-BC57-4FB08127D1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grpSp>
          <p:nvGrpSpPr>
            <p:cNvPr id="41" name="Group 39">
              <a:extLst>
                <a:ext uri="{FF2B5EF4-FFF2-40B4-BE49-F238E27FC236}">
                  <a16:creationId xmlns:a16="http://schemas.microsoft.com/office/drawing/2014/main" id="{FE34B59F-C685-464D-864F-897E0DE015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>
                <a:extLst>
                  <a:ext uri="{FF2B5EF4-FFF2-40B4-BE49-F238E27FC236}">
                    <a16:creationId xmlns:a16="http://schemas.microsoft.com/office/drawing/2014/main" id="{6E42391B-2D6A-4974-AB4A-ED2B9407A4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43" name="Freeform 41">
                <a:extLst>
                  <a:ext uri="{FF2B5EF4-FFF2-40B4-BE49-F238E27FC236}">
                    <a16:creationId xmlns:a16="http://schemas.microsoft.com/office/drawing/2014/main" id="{3E83156B-5F59-4706-B94C-5B8590E577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8474" name="Rectangle 42">
            <a:extLst>
              <a:ext uri="{FF2B5EF4-FFF2-40B4-BE49-F238E27FC236}">
                <a16:creationId xmlns:a16="http://schemas.microsoft.com/office/drawing/2014/main" id="{74F020F4-ECA0-4A2E-AC5B-992728119F3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8475" name="Rectangle 43">
            <a:extLst>
              <a:ext uri="{FF2B5EF4-FFF2-40B4-BE49-F238E27FC236}">
                <a16:creationId xmlns:a16="http://schemas.microsoft.com/office/drawing/2014/main" id="{04299E38-8B03-49F6-8AE5-375327E06D6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9D1EB840-2D5A-4649-A09E-8DBAFFBA3E8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2F611362-1A75-4531-81FB-540C2395B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78ECEFA1-1E1E-4D6B-AAD9-1BB73CEFB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B3A338-D911-4D46-96B0-4802B409A41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8613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71925-1E0D-4EAC-9042-9F4AE1B8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2401C6-0AFA-44FA-A6B7-7760A5BB0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2089343D-F09A-4AF9-8B52-38DDC5DAF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9235022C-8A33-4C47-BC12-F8AF741FF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5E7D20B0-6C72-4B06-A7EF-B93B64F96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0CD8-DB23-4810-AD2F-0FE0528F09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4580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EFA8B-840F-4412-8E87-2F1FD33D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DEF355-45D1-4A95-A6A7-AE5C4C07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8ADC7729-2956-456F-A75C-07F5AD605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B5A8D164-20B8-4EF5-BDD8-1C649886B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CD3D98E1-7122-4E3E-88FB-CD275717B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DD765-927B-4249-A9C5-6BCCD2921B2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418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55C9B-0CCA-440D-A501-72F15F70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060809-B3EC-4ADE-88D1-9F6A71E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9D2755-4458-4045-A87E-1CBF3389C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282B6D77-8E7B-4F6D-BEE8-C11FDFCAE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16919640-8277-42E0-8CBB-E899CA7D1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23B08C7F-A6C1-45E2-8F67-7F25889D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8F5CE-4B1B-414E-931F-5E11526F1E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5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F5C7F-1468-4986-9A75-50767C471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E17D38-E442-4115-B631-9AF299BE7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D57D0B-CCD1-4343-A2E0-EA2F8B500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A93BD3A-575F-4101-97FE-46D913259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38531A-3048-4800-89F9-58014BEB1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4">
            <a:extLst>
              <a:ext uri="{FF2B5EF4-FFF2-40B4-BE49-F238E27FC236}">
                <a16:creationId xmlns:a16="http://schemas.microsoft.com/office/drawing/2014/main" id="{D7A69634-22CB-42B3-AAB6-D278B7D06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45">
            <a:extLst>
              <a:ext uri="{FF2B5EF4-FFF2-40B4-BE49-F238E27FC236}">
                <a16:creationId xmlns:a16="http://schemas.microsoft.com/office/drawing/2014/main" id="{9BC76EFA-944B-4B19-94AB-F2D040994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46">
            <a:extLst>
              <a:ext uri="{FF2B5EF4-FFF2-40B4-BE49-F238E27FC236}">
                <a16:creationId xmlns:a16="http://schemas.microsoft.com/office/drawing/2014/main" id="{446BA2BD-D455-487D-951D-FBC9DB0F9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D66C-308D-4491-A867-4DD8BAF9419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473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D0E26-819A-4B46-A85B-ECB77C47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9D2A36F4-9F6E-4D22-BFDB-24F3FB08A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439EB58E-CFEF-4B4D-9AF6-407EB37904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E9865C0F-0B5F-4920-82EA-960E28231D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1E853-263E-43B0-BD9F-A3625C1022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939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id="{5AEEB851-8580-48D6-91D7-17C0AD831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5722B18E-1B3D-4B1E-B5B1-F55DB5C632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6">
            <a:extLst>
              <a:ext uri="{FF2B5EF4-FFF2-40B4-BE49-F238E27FC236}">
                <a16:creationId xmlns:a16="http://schemas.microsoft.com/office/drawing/2014/main" id="{A9B6D682-9F9A-401F-9996-84C59685E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0687D-352C-4471-86F7-48E88568D8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750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E9AAC-E2EC-4A32-98FC-F8083D21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0F5E4-21A7-4A8E-B67A-DA5D6916C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D1FDD-F17D-457A-8E98-085BDD5EF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F8F5EB-1397-4E15-A8E2-4E0719337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7B8DD-764F-4D2C-AEB0-05A35136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EAEB0-5603-4B80-9D39-24338977B99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3896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39B82-2195-4D65-B4DC-4B3EFEAA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CEC2ED-35B4-406C-86C9-5D40F8DB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BDE7F9-9DFB-4228-87BF-992D7B47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4C148079-B9C2-4355-853E-B770E23D4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99051B75-A018-4AD9-A3FB-310906D0B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8D4FA801-3003-4DC3-850F-61A4A0EC0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43285-F73C-4756-A555-EFDD2E0072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342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51A27-8B18-46A9-84F3-F28AE289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AD4A1F6-B8F6-4D3E-9199-BB1976875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90C266-431B-41E0-A11A-D01B3C318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4">
            <a:extLst>
              <a:ext uri="{FF2B5EF4-FFF2-40B4-BE49-F238E27FC236}">
                <a16:creationId xmlns:a16="http://schemas.microsoft.com/office/drawing/2014/main" id="{935B377E-0193-434D-91F2-EB38B391C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id="{0CFAED80-5A8F-4640-9781-F3D9920F3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ADD49179-472A-4CB4-8819-4C9F61073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812A-73F1-4853-829E-2BF9E51E32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6270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A5B7D-0938-4BAB-A4AA-EC5A6FF7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CF9233-8B52-4B5B-B3D9-F77670B755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BD4DA902-CD84-456E-B8A4-5BFC9A346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614E053-24B0-4C20-8640-772527AE03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9D1D2E5C-BA5D-4932-86D9-F5B7CF481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787C-6C23-456F-9881-C22A14C7D1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9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27E0A6-89D3-4770-8666-1D18C2260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91BFB6-9D2B-4CD0-9144-23A4CF24E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4">
            <a:extLst>
              <a:ext uri="{FF2B5EF4-FFF2-40B4-BE49-F238E27FC236}">
                <a16:creationId xmlns:a16="http://schemas.microsoft.com/office/drawing/2014/main" id="{4D634276-54EA-4E10-8CBA-79D253F54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5">
            <a:extLst>
              <a:ext uri="{FF2B5EF4-FFF2-40B4-BE49-F238E27FC236}">
                <a16:creationId xmlns:a16="http://schemas.microsoft.com/office/drawing/2014/main" id="{466599CF-A585-4350-9607-B6137C8838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46">
            <a:extLst>
              <a:ext uri="{FF2B5EF4-FFF2-40B4-BE49-F238E27FC236}">
                <a16:creationId xmlns:a16="http://schemas.microsoft.com/office/drawing/2014/main" id="{FD4B1601-ECFE-4AE7-BBBD-19A4862F6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4B0D7-34E8-4BD3-B4CA-1B30644B59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0998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359EAEF-F7FE-4C22-9F4D-A5D658A300D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EC7F05FF-E2BD-430C-9CCB-32035CF90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id="{C3237451-C344-4404-91F3-6FF19DED6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A815C93B-DCC7-4F66-A8B7-FCCAA90B0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339D-603F-4EFA-9177-5834E84B02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2423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E7C99E2F-8270-4015-BE0C-E4D9578C56F1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39B6AA02-7534-4191-B191-5DCAF61DCB6C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D404A0FB-7CFC-4C15-8EF6-26ED8A128B00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5CE9450-1505-4E77-81AC-B5D06B2A3F5D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4E7AB6E-05BF-4B71-A6B3-B48C6CB6B914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26F93FA2-5455-4D5C-BEC8-1E33EE1D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03F5F0D2-DB70-438C-A8D4-9E16D4EB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2ECB2B1A-C67D-48CC-B9C5-922C616E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6774-8748-4367-9F7B-1B12E25F3B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918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E82CB7B-E886-4E32-8A1E-8431586A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79366E68-9FA2-45A0-A7C0-CD6452F9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475CDDE3-B9D2-49A6-8AFD-C4D144D1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6A59-CBD1-40F6-A381-8703186A266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71089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4CCAC9DE-1AA4-4947-906E-3749D1C69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680CC572-5163-4715-9D29-D3618024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9F82B9BF-1A9B-463E-AE81-0A98CC4E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53222-E71E-4E7A-AFDB-BA02BCA52ED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755954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437F7E4D-064A-40E8-94DC-22BE8BD3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C56EE113-DFA7-4051-9B11-9CCD5795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E70E3491-D994-41F0-A55F-A4C0C1F9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7780-0E84-44EE-8F87-561EAB4468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452179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13892D28-09E1-4727-885D-48622F09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204DC3FB-245C-4ADC-8BE0-DF6AE2DC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B58A13E7-9C7F-4145-821D-350986E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3A8A-D385-4D8B-8A29-65182E0B85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2526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09A8C-496C-4BAA-A059-3704FEDE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BE5B1E-F771-49BF-B0CF-7C66229C7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4BF43-5853-4B23-8484-6D4BB900C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7C855-7CD3-46DA-824B-A4E22CA70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2A943C-0718-483A-8198-15CEA87B8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DBFE-718A-4954-A62C-8A23274276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092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tIns="4572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1AF89F1B-A98C-4718-A4F4-50620D8C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89479B35-81B8-4537-8745-56D0DBDD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A69C495E-EE04-4134-8FD2-2A4FCB66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9ADC-780E-4D80-BF5E-14FDA527B98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549965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632C3E19-AB67-4046-8094-295BF235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84D99A39-1F46-42C2-B42A-061BC75E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87256434-EEC0-4870-B01A-E3293874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FD85A-6C5D-400F-AC77-150014F18D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062973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F255D0AA-F132-4F63-8B23-C94BD69B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D54E4C37-69B9-45FB-AE2F-37C3BAFA1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18EC7DB6-CBEE-4535-9A28-8694A2D5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93CC-EBE2-42EE-B294-8A56A3D7F9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817245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A4980B86-EA4A-49DE-99DC-C26DF6E496BA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A2DBCF30-3860-4923-81EA-D57ECBEEC972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18A27D30-7FEE-468A-98C8-9A3DF7EC2AFB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B1036827-E47D-49B0-85E2-2212619D25C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t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39C1A0BC-139C-4A70-944C-8B441480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D828BBE5-4003-4A3E-8153-B6F7EA59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526269F-17CC-448F-B613-B86686B06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1B749-58DC-45A0-A15A-BF471319566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035421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DD1AFE2A-200E-4B04-89D4-9A308EF5A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FFF243A-71C6-4E17-8654-2E660B0C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54C9E938-6BBF-493F-9CCE-6A5BD933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611CE-5C95-4EA0-848D-45656CAF83F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806304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36501AAA-E713-4EFB-9E7A-66E06F03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449C2488-D67D-43B5-A4A3-C96F87939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45AB709-4928-486A-AE3D-719FDB40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82FB-5F43-4B06-824C-31B2C0C301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08681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EE0CA917-B092-45EC-8D37-6F00FD21D3EE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567C77-591F-447A-99FB-C50FD8FE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423A-E402-43CF-909C-BA7D53A223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B650D1-5AE0-4231-856C-FE96F986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889972-CC31-48FC-9112-537BDC61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7F7B-65CB-46AF-8BC6-FDFC6B8599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158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3237C94-EB1A-4188-8FD0-C21BE8C7C3A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0BECA6-6E0C-42C6-B466-E10EDB8A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31994-1261-4A64-A08E-7BAF5214E6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749FC6-DB3B-4544-BB3A-B021E6CDD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DE38BE-8392-4C5A-BFC3-705ACB2F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FAB9-84D7-4F65-83C6-46DE4E59C25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07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07E658-8753-4C80-BB0D-1D847AD8C8C2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8B8FC2-89CE-4556-BA6E-60DE2262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051F-7729-4AB4-B8CE-AE79541C0B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84C2D4-1D03-4C44-8339-698F800A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8FC6F4-8658-4E20-AB71-B0E74813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17DE-505C-469C-8F5B-58FC7887986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77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065610E-03D1-41C5-B880-55E96BBED5B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380AB0-63AC-4290-92D3-BD98D060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C6FD8-DF85-4492-BD09-C9D85D3BF7B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FA44CC1-4155-48B2-8403-D0E75E1D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2A731A-CC7B-41F2-B9BD-CB7BB1F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A875-BDE0-4F11-BF92-00A3DC8A07F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4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AE2C3-CE2D-4397-B9D4-04AC725C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FCA88-E1BE-43A2-ADE1-3C207FFD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C2536F-CCBB-4477-A2EA-3A84D870B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8FE55E-25EF-431B-89A6-741B0B7F9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5D208-2A31-4B12-8C9A-C2C0A3B02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63273E-628D-4783-A41F-4A4E2CA51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6A7AD-0952-4A58-AD46-6F09FF5FCB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276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4789A53E-F71A-4506-853D-659BF155573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73CDB5A-B60A-4364-9A9D-88365086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BAC6-48E3-405D-8115-823D7ED0863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3878EF58-1A62-4926-97C7-608AE39A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65D5CE-6E88-4D1E-BADE-F7B9764C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EC42B-BDAB-4DF2-80CB-817CF4D85AD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36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6A9BBE25-7767-4ECE-AA96-DF93ED5D581D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DDEB83B-1F61-4FFC-89E5-77CEE41C9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DF71-5C09-4FE3-982D-EB5A5D87F35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C05BD3-0149-477C-88D4-2CAE6952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E2ACE59-3CE2-4A99-882B-485FC51C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83F3-DFF1-45C0-97B0-6BF84A0DB7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26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A51B3AB-8104-46F6-A098-03C8EA7C4C3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B0A1C65-9B0E-4A50-B33B-31270844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A2072-8DC8-45D4-9A41-D50A999756F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EC43BA4-0E69-4358-B329-F81B9751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87E74E5-7174-4807-B72B-9C386A8F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D94B-7375-4157-BED0-764FCB2D1A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56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3E7C11DF-B523-49E0-A75F-AE50612EDDB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1DA57A-C11E-47A3-9CEB-727B8408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E384-AEA9-4238-9DAA-72EE31D6312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B6225C-76EF-4E1B-95F2-EE9B5302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28D6C50-527A-4095-AF46-DE6661F7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2F5D-85E5-4DE0-8347-0DA9F464F46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87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8017F135-7FDF-48A4-96EB-F96EC3BFD790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F587CED-E5C6-466C-AD5C-4041DD98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22CD-6C0D-44D0-B67E-DA60BDD3CB2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48E31F-9EE4-43EB-95FA-0DF5803B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BB79603-09CF-4AB1-946D-FF7A3E2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64F8-4CC0-4CFF-81E4-356C6566E4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17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0B4FF4E-564C-4FB1-86BB-18EEF4DF408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912818-6E21-4AEB-B3F1-9E338ECB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62AB-652C-4DE0-9B27-1C900104FA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420AF8-608A-4898-9A33-B01CD282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11D87A-72E0-4D6C-9EF0-F18E437C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56037-055E-4655-9584-F8C5F41A938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91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91AD0A3-F8B2-4CC9-BF38-6AE37668766E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F88F5CE5-EB83-49F3-A25B-3DC513CFA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8AD8381-9C26-428B-9182-B997552A1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9DBE32-25C8-4092-80DB-D5B483B2F0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0786F-4471-428D-9957-04114DC97B1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6A9284-E997-4094-918A-0AEF2BFB22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5D1821D-8402-4A71-AF75-7A30C70BD9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EADC-367C-4F37-AFA8-85FE8213C3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09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29A4601A-86D8-416D-92C2-029C76CCD7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E514E7-65D9-41BA-AA9D-24A4232D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BE2EE-97D5-40C1-9B06-A1A03E2C0D8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02B234F-839B-4676-A031-8BCD4244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4F9F5A-9CC9-4EBC-8FD9-499EFF0F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B7914-F244-4BCA-A19B-F0A06C8272D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966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4129146-7DD4-4F80-BBEE-DA7CD8640185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DED2A1CD-F45F-40D0-884A-FC888B1B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CF34CDBB-31AB-4E8F-8790-AAC82403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F0C6C0D7-FB95-4D74-9098-B9E7A23096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6628-AC63-43AE-AA28-05BA1156D93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DBEE019-8876-49DB-8120-17F8F0C383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500EAA7-2257-4843-82E3-88E9C290A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BE8E-0185-4647-BF3D-E1DD175F95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5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5254F75-12EC-4EFA-A68B-94AA72EF2874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6D02B6-0FBB-40FD-AFE6-7F60592CF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39C6-E265-470D-9544-3B36479FA9A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E1D48D-A4EA-4E3A-9A79-1768905D6F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8E6C69-D8C0-47E6-98D6-C7931B4188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A9B2-3389-4527-8B48-6BD45634F4C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0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5BF54-A733-47F0-9100-22FE5E22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65DBF7-9453-4737-846D-38EF7C01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8757EA-0A3B-4520-8988-1C7E3DC70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DF76522-4A6A-46B4-94F5-9750142E2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6A661A-6C2A-4BD3-AEB3-639F14BEE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43AF5A5-A1F2-4FEB-9451-DA2524C8A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C9E1C1-2596-4788-8348-44A350A50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A871F8-9883-4FDB-A468-9161FC7AA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490A-838B-4B6F-BE70-64F366E6ED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87011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2C77662-CCC0-4FBE-946C-58C64A8E6A29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1CC328-E166-4953-9134-13619206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7F45-0FCE-4218-8025-E35DBFAF071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C53FA0-D398-427F-9C17-16665857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BDC377-E9AD-4FBD-9AEE-B3FF66EA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2F10-65DD-4E96-9F37-2CDD66C527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686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F5565DF-6074-432D-9854-FD366956A8E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A3BB06-723A-4C43-9EA4-37A683F1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7D60-381F-48FC-9108-A85B51C62A0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B8B7BE-5622-4C5B-9B26-AF0E18D6D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03C565-6007-49D1-8E6D-044DE173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8461B-F8D2-4675-8E5B-946C060B1C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8304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37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1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24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84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64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49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51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420D2-074A-4CD9-8C9D-E640EC9A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CB0AF3-8C94-4DB2-9244-FA05A7512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9D1F06-3B8F-4AD3-9291-11D01D3EE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97421C-BAD3-44AB-BC4C-103215116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7D65-2736-441C-B2F5-1A75874974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490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32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5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12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89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8252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48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07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2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10BB98-5D8C-4DF1-849C-A5CC2F0A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480667-B5F3-4EEA-B47D-C6F641E1A9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B8F522-5017-41F0-A643-6440A0A4C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19C7-6BA8-46E3-995F-FD6630291F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16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7B3E0-FB84-4F3B-8645-6571F02C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38C6EE-9D2B-4FDA-8236-2B152E02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6286B9C-9A8A-4C8D-B338-4EDC71079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C6348-2338-4076-852C-AB86A40A8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6D695-C4C0-4A09-8B21-AF96A9E7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C126B7-8134-4851-A1EA-292184199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FC51A-6A0C-4267-A7A5-B38D810C58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365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A2F28-9670-46A6-959E-2DEEB903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AE35AF7-11D8-417A-8264-0EAC49931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FFE7DC-C231-475C-B69A-D3B6AE75D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2B14C-096E-4698-A216-0EEDE35C30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658EA4-5F36-4A4A-8CA2-003B23E72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CEF186-A237-44A2-89DB-9E371737CF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C8D4-0B3A-4060-B2B8-92172BC393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704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3F4F57D-ED00-4AD5-85BC-A165B488A3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BB801B3-F5DE-4B9F-8EDC-47C3961C5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37EB1B2-4DBD-4441-BA47-B0351290B8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0D3EE37-21B6-4B29-9C59-A7CABB4246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59AEB43-771E-4158-806F-6514342C81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EBF46D-670A-4B1E-AAA5-61C9C82999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1760639F-ABAA-4C71-9EB3-021A598632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7411" name="Freeform 3">
              <a:extLst>
                <a:ext uri="{FF2B5EF4-FFF2-40B4-BE49-F238E27FC236}">
                  <a16:creationId xmlns:a16="http://schemas.microsoft.com/office/drawing/2014/main" id="{CA775734-D58D-4FEC-9179-29B23551A7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12" name="Freeform 4">
              <a:extLst>
                <a:ext uri="{FF2B5EF4-FFF2-40B4-BE49-F238E27FC236}">
                  <a16:creationId xmlns:a16="http://schemas.microsoft.com/office/drawing/2014/main" id="{04651A95-3887-4020-9FC1-4479673818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13" name="Freeform 5">
              <a:extLst>
                <a:ext uri="{FF2B5EF4-FFF2-40B4-BE49-F238E27FC236}">
                  <a16:creationId xmlns:a16="http://schemas.microsoft.com/office/drawing/2014/main" id="{656E1CB6-9E5D-4B41-B15D-040F0F8EEF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C29693C5-A42F-4ACE-AD39-C963360A7F5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15" name="Freeform 7">
              <a:extLst>
                <a:ext uri="{FF2B5EF4-FFF2-40B4-BE49-F238E27FC236}">
                  <a16:creationId xmlns:a16="http://schemas.microsoft.com/office/drawing/2014/main" id="{00F9835E-7377-4163-B43C-D1108A74642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id="{054714BB-A596-43B8-9BD5-388C3C00EE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id="{5F2DC6EA-0FF9-43AB-926A-C182392178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18" name="Freeform 10">
              <a:extLst>
                <a:ext uri="{FF2B5EF4-FFF2-40B4-BE49-F238E27FC236}">
                  <a16:creationId xmlns:a16="http://schemas.microsoft.com/office/drawing/2014/main" id="{694BE3F4-400B-476C-8249-C6BC58E6390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4" name="Freeform 11">
              <a:extLst>
                <a:ext uri="{FF2B5EF4-FFF2-40B4-BE49-F238E27FC236}">
                  <a16:creationId xmlns:a16="http://schemas.microsoft.com/office/drawing/2014/main" id="{76F39F24-E5B2-4E1B-9A5B-49AAE22AE6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0" name="Freeform 12">
              <a:extLst>
                <a:ext uri="{FF2B5EF4-FFF2-40B4-BE49-F238E27FC236}">
                  <a16:creationId xmlns:a16="http://schemas.microsoft.com/office/drawing/2014/main" id="{8A84DE19-92B6-4ED2-926D-657C5BDED31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6" name="Freeform 13">
              <a:extLst>
                <a:ext uri="{FF2B5EF4-FFF2-40B4-BE49-F238E27FC236}">
                  <a16:creationId xmlns:a16="http://schemas.microsoft.com/office/drawing/2014/main" id="{719304A7-1D6F-429C-A452-9721FEF1B0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2" name="Freeform 14">
              <a:extLst>
                <a:ext uri="{FF2B5EF4-FFF2-40B4-BE49-F238E27FC236}">
                  <a16:creationId xmlns:a16="http://schemas.microsoft.com/office/drawing/2014/main" id="{C54576E7-97AE-4C63-A6CC-E0C7C0E851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68" name="Freeform 15">
              <a:extLst>
                <a:ext uri="{FF2B5EF4-FFF2-40B4-BE49-F238E27FC236}">
                  <a16:creationId xmlns:a16="http://schemas.microsoft.com/office/drawing/2014/main" id="{025BB003-1347-432C-B301-4150D3DBA5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4" name="Freeform 16">
              <a:extLst>
                <a:ext uri="{FF2B5EF4-FFF2-40B4-BE49-F238E27FC236}">
                  <a16:creationId xmlns:a16="http://schemas.microsoft.com/office/drawing/2014/main" id="{9952F40E-BC91-4EC9-997B-8978D39709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25" name="Freeform 17">
              <a:extLst>
                <a:ext uri="{FF2B5EF4-FFF2-40B4-BE49-F238E27FC236}">
                  <a16:creationId xmlns:a16="http://schemas.microsoft.com/office/drawing/2014/main" id="{BD471140-0921-4831-BB1E-3890042227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26" name="Freeform 18">
              <a:extLst>
                <a:ext uri="{FF2B5EF4-FFF2-40B4-BE49-F238E27FC236}">
                  <a16:creationId xmlns:a16="http://schemas.microsoft.com/office/drawing/2014/main" id="{651F9438-1108-415D-BDAF-C3D6666D4A7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72" name="Freeform 19">
              <a:extLst>
                <a:ext uri="{FF2B5EF4-FFF2-40B4-BE49-F238E27FC236}">
                  <a16:creationId xmlns:a16="http://schemas.microsoft.com/office/drawing/2014/main" id="{CE0C7E0B-7C9F-4466-AC04-A4A88F85F2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28" name="Freeform 20">
              <a:extLst>
                <a:ext uri="{FF2B5EF4-FFF2-40B4-BE49-F238E27FC236}">
                  <a16:creationId xmlns:a16="http://schemas.microsoft.com/office/drawing/2014/main" id="{16F268F8-11D4-4F8A-803F-CF88084B9B6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74" name="Freeform 21">
              <a:extLst>
                <a:ext uri="{FF2B5EF4-FFF2-40B4-BE49-F238E27FC236}">
                  <a16:creationId xmlns:a16="http://schemas.microsoft.com/office/drawing/2014/main" id="{F2128A42-DB68-4700-8435-B8B02F2993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0" name="Freeform 22">
              <a:extLst>
                <a:ext uri="{FF2B5EF4-FFF2-40B4-BE49-F238E27FC236}">
                  <a16:creationId xmlns:a16="http://schemas.microsoft.com/office/drawing/2014/main" id="{D2F81C44-945D-40A3-8017-466BA3643D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31" name="Freeform 23">
              <a:extLst>
                <a:ext uri="{FF2B5EF4-FFF2-40B4-BE49-F238E27FC236}">
                  <a16:creationId xmlns:a16="http://schemas.microsoft.com/office/drawing/2014/main" id="{1203A5CC-0990-4632-8FA5-893ACAE27F8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32" name="Freeform 24">
              <a:extLst>
                <a:ext uri="{FF2B5EF4-FFF2-40B4-BE49-F238E27FC236}">
                  <a16:creationId xmlns:a16="http://schemas.microsoft.com/office/drawing/2014/main" id="{F5343B1F-9AED-4C74-A95C-BB83540E66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78" name="Freeform 25">
              <a:extLst>
                <a:ext uri="{FF2B5EF4-FFF2-40B4-BE49-F238E27FC236}">
                  <a16:creationId xmlns:a16="http://schemas.microsoft.com/office/drawing/2014/main" id="{B52FD229-5AF5-4C59-9C68-894A234FD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4" name="Freeform 26">
              <a:extLst>
                <a:ext uri="{FF2B5EF4-FFF2-40B4-BE49-F238E27FC236}">
                  <a16:creationId xmlns:a16="http://schemas.microsoft.com/office/drawing/2014/main" id="{B9B6278B-90DE-4FD0-94BE-A59887A4FD1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35" name="Freeform 27">
              <a:extLst>
                <a:ext uri="{FF2B5EF4-FFF2-40B4-BE49-F238E27FC236}">
                  <a16:creationId xmlns:a16="http://schemas.microsoft.com/office/drawing/2014/main" id="{29F80028-3D7E-495A-8CD5-A2C219BC877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81" name="Freeform 28">
              <a:extLst>
                <a:ext uri="{FF2B5EF4-FFF2-40B4-BE49-F238E27FC236}">
                  <a16:creationId xmlns:a16="http://schemas.microsoft.com/office/drawing/2014/main" id="{F73FBA98-CBBB-4D0E-A5FC-3CF2CA97B1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7" name="Freeform 29">
              <a:extLst>
                <a:ext uri="{FF2B5EF4-FFF2-40B4-BE49-F238E27FC236}">
                  <a16:creationId xmlns:a16="http://schemas.microsoft.com/office/drawing/2014/main" id="{4E5F3B07-B881-4683-B21C-58BE9D96DE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2083" name="Freeform 30">
              <a:extLst>
                <a:ext uri="{FF2B5EF4-FFF2-40B4-BE49-F238E27FC236}">
                  <a16:creationId xmlns:a16="http://schemas.microsoft.com/office/drawing/2014/main" id="{79DA0046-3DA5-4A5B-81F6-0CDBC16CFDF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439" name="Freeform 31">
              <a:extLst>
                <a:ext uri="{FF2B5EF4-FFF2-40B4-BE49-F238E27FC236}">
                  <a16:creationId xmlns:a16="http://schemas.microsoft.com/office/drawing/2014/main" id="{9AB2D929-7BF0-4B6F-A03D-B55C2DE735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0" name="Freeform 32">
              <a:extLst>
                <a:ext uri="{FF2B5EF4-FFF2-40B4-BE49-F238E27FC236}">
                  <a16:creationId xmlns:a16="http://schemas.microsoft.com/office/drawing/2014/main" id="{94A4F995-E00E-44E7-82EF-F9E239F02BE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1" name="Freeform 33">
              <a:extLst>
                <a:ext uri="{FF2B5EF4-FFF2-40B4-BE49-F238E27FC236}">
                  <a16:creationId xmlns:a16="http://schemas.microsoft.com/office/drawing/2014/main" id="{6A5C7BAE-EF8A-403A-AC69-3A4CF54FDF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2" name="Freeform 34">
              <a:extLst>
                <a:ext uri="{FF2B5EF4-FFF2-40B4-BE49-F238E27FC236}">
                  <a16:creationId xmlns:a16="http://schemas.microsoft.com/office/drawing/2014/main" id="{BA0B9C20-CC08-43B2-ABBA-912B521335B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3" name="Freeform 35">
              <a:extLst>
                <a:ext uri="{FF2B5EF4-FFF2-40B4-BE49-F238E27FC236}">
                  <a16:creationId xmlns:a16="http://schemas.microsoft.com/office/drawing/2014/main" id="{9E31D5CD-AE3F-45BE-8557-7A14047D03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4" name="Freeform 36">
              <a:extLst>
                <a:ext uri="{FF2B5EF4-FFF2-40B4-BE49-F238E27FC236}">
                  <a16:creationId xmlns:a16="http://schemas.microsoft.com/office/drawing/2014/main" id="{E19FD2C8-F655-432F-AED0-728F0604BF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5" name="Freeform 37">
              <a:extLst>
                <a:ext uri="{FF2B5EF4-FFF2-40B4-BE49-F238E27FC236}">
                  <a16:creationId xmlns:a16="http://schemas.microsoft.com/office/drawing/2014/main" id="{C31A41EE-B700-4D08-A004-0690AD8E41D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7446" name="Freeform 38">
              <a:extLst>
                <a:ext uri="{FF2B5EF4-FFF2-40B4-BE49-F238E27FC236}">
                  <a16:creationId xmlns:a16="http://schemas.microsoft.com/office/drawing/2014/main" id="{C151A0EC-E2D3-4521-B96E-758D6E8926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grpSp>
          <p:nvGrpSpPr>
            <p:cNvPr id="2092" name="Group 39">
              <a:extLst>
                <a:ext uri="{FF2B5EF4-FFF2-40B4-BE49-F238E27FC236}">
                  <a16:creationId xmlns:a16="http://schemas.microsoft.com/office/drawing/2014/main" id="{10516BE3-749A-4BE3-95A0-CC5958611A8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448" name="Freeform 40">
                <a:extLst>
                  <a:ext uri="{FF2B5EF4-FFF2-40B4-BE49-F238E27FC236}">
                    <a16:creationId xmlns:a16="http://schemas.microsoft.com/office/drawing/2014/main" id="{CAEE0721-EE43-41E4-A59C-B47484DA19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  <p:sp>
            <p:nvSpPr>
              <p:cNvPr id="17449" name="Freeform 41">
                <a:extLst>
                  <a:ext uri="{FF2B5EF4-FFF2-40B4-BE49-F238E27FC236}">
                    <a16:creationId xmlns:a16="http://schemas.microsoft.com/office/drawing/2014/main" id="{63DAA0F2-B8FB-40EF-A849-8D6957F69D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pt-BR"/>
              </a:p>
            </p:txBody>
          </p:sp>
        </p:grpSp>
      </p:grpSp>
      <p:sp>
        <p:nvSpPr>
          <p:cNvPr id="17450" name="Rectangle 42">
            <a:extLst>
              <a:ext uri="{FF2B5EF4-FFF2-40B4-BE49-F238E27FC236}">
                <a16:creationId xmlns:a16="http://schemas.microsoft.com/office/drawing/2014/main" id="{F5B0F5A2-D28A-4FCC-8328-36B6FCE3C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7451" name="Rectangle 43">
            <a:extLst>
              <a:ext uri="{FF2B5EF4-FFF2-40B4-BE49-F238E27FC236}">
                <a16:creationId xmlns:a16="http://schemas.microsoft.com/office/drawing/2014/main" id="{407FE175-E67D-4EA0-8C4E-5DFDAE98B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7452" name="Rectangle 44">
            <a:extLst>
              <a:ext uri="{FF2B5EF4-FFF2-40B4-BE49-F238E27FC236}">
                <a16:creationId xmlns:a16="http://schemas.microsoft.com/office/drawing/2014/main" id="{642B6472-AAAA-4CB9-AA7F-96FE4FE7F4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453" name="Rectangle 45">
            <a:extLst>
              <a:ext uri="{FF2B5EF4-FFF2-40B4-BE49-F238E27FC236}">
                <a16:creationId xmlns:a16="http://schemas.microsoft.com/office/drawing/2014/main" id="{B62BCE89-B159-442B-982C-EBC556C502B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454" name="Rectangle 46">
            <a:extLst>
              <a:ext uri="{FF2B5EF4-FFF2-40B4-BE49-F238E27FC236}">
                <a16:creationId xmlns:a16="http://schemas.microsoft.com/office/drawing/2014/main" id="{5AF430D2-B832-4104-90A7-CFCCDC1715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74590D1-9A50-440A-B93C-E62CDA170B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6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0964C431-D6B6-45B9-8FD0-D5D913B9D532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A07512CB-5BCD-428B-9FB4-AD6767A5C879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BC764341-3E96-422B-9193-44AEA39B4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3E82E3DD-BE96-41E5-9C95-87A8EA59D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960DC379-9765-4768-A89B-F4AB7B349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F353BA89-95E1-4F7D-B4ED-58E6BFACD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744EEDEC-4C63-4D8D-B750-1FCB162D4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29E0FEBE-6BA1-4745-8F90-D6EF56EB2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7B6E5423-3536-40FB-BE6E-CABC9F3B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0" name="Espaço reservado para texto 29">
            <a:extLst>
              <a:ext uri="{FF2B5EF4-FFF2-40B4-BE49-F238E27FC236}">
                <a16:creationId xmlns:a16="http://schemas.microsoft.com/office/drawing/2014/main" id="{FC4D5E08-3534-456B-BD3F-1CCC88F9F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8FBDE117-39CC-47C4-B1C1-6EB903C72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2701E269-8C59-4F93-861C-71E302A9B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A6E9D31B-E242-4136-B2A5-27878F026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CC6C4D0-1BD1-4D62-93DD-9289BB3691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78" r:id="rId9"/>
    <p:sldLayoutId id="2147483757" r:id="rId10"/>
    <p:sldLayoutId id="2147483758" r:id="rId11"/>
  </p:sldLayoutIdLst>
  <p:transition spd="med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fontAlgn="base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fontAlgn="base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fontAlgn="base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fontAlgn="base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fontAlgn="base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>
            <a:extLst>
              <a:ext uri="{FF2B5EF4-FFF2-40B4-BE49-F238E27FC236}">
                <a16:creationId xmlns:a16="http://schemas.microsoft.com/office/drawing/2014/main" id="{085C517D-A337-447F-BB2E-1965AEFDB2D1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3094" name="Freeform 11">
              <a:extLst>
                <a:ext uri="{FF2B5EF4-FFF2-40B4-BE49-F238E27FC236}">
                  <a16:creationId xmlns:a16="http://schemas.microsoft.com/office/drawing/2014/main" id="{EC75EF19-7F25-431D-AC48-22AAD4CFE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5" name="Freeform 12">
              <a:extLst>
                <a:ext uri="{FF2B5EF4-FFF2-40B4-BE49-F238E27FC236}">
                  <a16:creationId xmlns:a16="http://schemas.microsoft.com/office/drawing/2014/main" id="{D436AAA7-0323-4CF4-887D-145223579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6" name="Freeform 13">
              <a:extLst>
                <a:ext uri="{FF2B5EF4-FFF2-40B4-BE49-F238E27FC236}">
                  <a16:creationId xmlns:a16="http://schemas.microsoft.com/office/drawing/2014/main" id="{840E8014-FE3D-408B-B361-5B776659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7" name="Freeform 14">
              <a:extLst>
                <a:ext uri="{FF2B5EF4-FFF2-40B4-BE49-F238E27FC236}">
                  <a16:creationId xmlns:a16="http://schemas.microsoft.com/office/drawing/2014/main" id="{A5176B9A-33BF-4EC0-8C78-0F122960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8" name="Freeform 15">
              <a:extLst>
                <a:ext uri="{FF2B5EF4-FFF2-40B4-BE49-F238E27FC236}">
                  <a16:creationId xmlns:a16="http://schemas.microsoft.com/office/drawing/2014/main" id="{EE4B33E0-F0E1-449F-BC9A-2C4A5E1EE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9" name="Freeform 16">
              <a:extLst>
                <a:ext uri="{FF2B5EF4-FFF2-40B4-BE49-F238E27FC236}">
                  <a16:creationId xmlns:a16="http://schemas.microsoft.com/office/drawing/2014/main" id="{ADF0296A-971A-4BD7-AC9D-24C0666B9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0" name="Freeform 17">
              <a:extLst>
                <a:ext uri="{FF2B5EF4-FFF2-40B4-BE49-F238E27FC236}">
                  <a16:creationId xmlns:a16="http://schemas.microsoft.com/office/drawing/2014/main" id="{9B6A5395-7D4A-43EB-8728-FCC110371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1" name="Freeform 18">
              <a:extLst>
                <a:ext uri="{FF2B5EF4-FFF2-40B4-BE49-F238E27FC236}">
                  <a16:creationId xmlns:a16="http://schemas.microsoft.com/office/drawing/2014/main" id="{D5306F39-E910-43EA-B744-6FEE21E2C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2" name="Freeform 19">
              <a:extLst>
                <a:ext uri="{FF2B5EF4-FFF2-40B4-BE49-F238E27FC236}">
                  <a16:creationId xmlns:a16="http://schemas.microsoft.com/office/drawing/2014/main" id="{6F7CB88E-E25C-496D-A381-E9F32A2E4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3" name="Freeform 20">
              <a:extLst>
                <a:ext uri="{FF2B5EF4-FFF2-40B4-BE49-F238E27FC236}">
                  <a16:creationId xmlns:a16="http://schemas.microsoft.com/office/drawing/2014/main" id="{DB9FC08A-BD6D-47DB-962A-9E2077C59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4" name="Freeform 21">
              <a:extLst>
                <a:ext uri="{FF2B5EF4-FFF2-40B4-BE49-F238E27FC236}">
                  <a16:creationId xmlns:a16="http://schemas.microsoft.com/office/drawing/2014/main" id="{2FD0C3CF-761A-4200-8861-746704427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05" name="Freeform 22">
              <a:extLst>
                <a:ext uri="{FF2B5EF4-FFF2-40B4-BE49-F238E27FC236}">
                  <a16:creationId xmlns:a16="http://schemas.microsoft.com/office/drawing/2014/main" id="{1506ED70-C218-4E6A-8BD8-9DAC50FE4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075" name="Group 9">
            <a:extLst>
              <a:ext uri="{FF2B5EF4-FFF2-40B4-BE49-F238E27FC236}">
                <a16:creationId xmlns:a16="http://schemas.microsoft.com/office/drawing/2014/main" id="{B741AA91-9EE9-4CFA-BFCF-35E60F3A7FA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3082" name="Freeform 27">
              <a:extLst>
                <a:ext uri="{FF2B5EF4-FFF2-40B4-BE49-F238E27FC236}">
                  <a16:creationId xmlns:a16="http://schemas.microsoft.com/office/drawing/2014/main" id="{272B8144-5981-42CA-B459-E5AF1949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3" name="Freeform 28">
              <a:extLst>
                <a:ext uri="{FF2B5EF4-FFF2-40B4-BE49-F238E27FC236}">
                  <a16:creationId xmlns:a16="http://schemas.microsoft.com/office/drawing/2014/main" id="{70510317-34AE-44F1-8DDB-3D9260AC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4" name="Freeform 29">
              <a:extLst>
                <a:ext uri="{FF2B5EF4-FFF2-40B4-BE49-F238E27FC236}">
                  <a16:creationId xmlns:a16="http://schemas.microsoft.com/office/drawing/2014/main" id="{F3231DA9-038B-4421-ABB6-2D57152F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5" name="Freeform 30">
              <a:extLst>
                <a:ext uri="{FF2B5EF4-FFF2-40B4-BE49-F238E27FC236}">
                  <a16:creationId xmlns:a16="http://schemas.microsoft.com/office/drawing/2014/main" id="{37C03DCD-0434-4533-AFF7-EB517425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6" name="Freeform 31">
              <a:extLst>
                <a:ext uri="{FF2B5EF4-FFF2-40B4-BE49-F238E27FC236}">
                  <a16:creationId xmlns:a16="http://schemas.microsoft.com/office/drawing/2014/main" id="{F8C1BAB1-A3F8-4F59-9308-E80CF694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7" name="Freeform 32">
              <a:extLst>
                <a:ext uri="{FF2B5EF4-FFF2-40B4-BE49-F238E27FC236}">
                  <a16:creationId xmlns:a16="http://schemas.microsoft.com/office/drawing/2014/main" id="{C49F78EF-F59E-4ECF-B45F-6526F4B2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8" name="Freeform 33">
              <a:extLst>
                <a:ext uri="{FF2B5EF4-FFF2-40B4-BE49-F238E27FC236}">
                  <a16:creationId xmlns:a16="http://schemas.microsoft.com/office/drawing/2014/main" id="{F03F2F83-9A06-46E8-98F7-39D13B2BF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89" name="Freeform 34">
              <a:extLst>
                <a:ext uri="{FF2B5EF4-FFF2-40B4-BE49-F238E27FC236}">
                  <a16:creationId xmlns:a16="http://schemas.microsoft.com/office/drawing/2014/main" id="{E67B3325-8BD7-456F-9239-0C623E10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0" name="Freeform 35">
              <a:extLst>
                <a:ext uri="{FF2B5EF4-FFF2-40B4-BE49-F238E27FC236}">
                  <a16:creationId xmlns:a16="http://schemas.microsoft.com/office/drawing/2014/main" id="{7A4C1DD6-E658-43D0-AF84-063EFB455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1" name="Freeform 36">
              <a:extLst>
                <a:ext uri="{FF2B5EF4-FFF2-40B4-BE49-F238E27FC236}">
                  <a16:creationId xmlns:a16="http://schemas.microsoft.com/office/drawing/2014/main" id="{6145B803-DCC9-47D4-97D7-51C27E970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2" name="Freeform 37">
              <a:extLst>
                <a:ext uri="{FF2B5EF4-FFF2-40B4-BE49-F238E27FC236}">
                  <a16:creationId xmlns:a16="http://schemas.microsoft.com/office/drawing/2014/main" id="{20C672F9-8459-4277-9317-6BA17542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3" name="Freeform 38">
              <a:extLst>
                <a:ext uri="{FF2B5EF4-FFF2-40B4-BE49-F238E27FC236}">
                  <a16:creationId xmlns:a16="http://schemas.microsoft.com/office/drawing/2014/main" id="{826D37D5-5C11-4728-8069-0FD91D9B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E2DAEF0-6BB6-43E8-B9BE-DB149CEC51AE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77" name="Title Placeholder 1">
            <a:extLst>
              <a:ext uri="{FF2B5EF4-FFF2-40B4-BE49-F238E27FC236}">
                <a16:creationId xmlns:a16="http://schemas.microsoft.com/office/drawing/2014/main" id="{9F3D65BE-62C9-4682-B96E-A651F2785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3078" name="Text Placeholder 2">
            <a:extLst>
              <a:ext uri="{FF2B5EF4-FFF2-40B4-BE49-F238E27FC236}">
                <a16:creationId xmlns:a16="http://schemas.microsoft.com/office/drawing/2014/main" id="{00302570-5B71-4C4A-B39F-465FD4DE4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1136F-B3AB-489B-8180-2FC18A2D1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636D4C-A981-4EF5-90E4-38C4A3F0235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38231-F737-4819-A0E2-B5005202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D3E7-DBE5-425E-AC0D-E1C3B10CF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1786AABF-2812-4989-A072-9B5C85538C1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3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8E97-C2D4-4BE7-B6AA-E0DC378A3F1F}" type="datetimeFigureOut">
              <a:rPr lang="en-US" smtClean="0"/>
              <a:t>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BED3690E-006C-40E5-8AAD-0152007B7CC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1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Brasão Gif 15 Kb">
            <a:extLst>
              <a:ext uri="{FF2B5EF4-FFF2-40B4-BE49-F238E27FC236}">
                <a16:creationId xmlns:a16="http://schemas.microsoft.com/office/drawing/2014/main" id="{43FD1864-055C-4CA6-8192-74FA6A46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6906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tângulo 5">
            <a:extLst>
              <a:ext uri="{FF2B5EF4-FFF2-40B4-BE49-F238E27FC236}">
                <a16:creationId xmlns:a16="http://schemas.microsoft.com/office/drawing/2014/main" id="{AFCD555B-AA74-4099-B284-D2C721AD1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2985" y="193781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5C5F9DA-C11C-6D41-C3B3-C22D0A8325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id="{FED2731F-C5E0-3DA8-B380-C25A1E0E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 descr="Homem sorrindo com camisa azul&#10;&#10;Descrição gerada automaticamente">
            <a:extLst>
              <a:ext uri="{FF2B5EF4-FFF2-40B4-BE49-F238E27FC236}">
                <a16:creationId xmlns:a16="http://schemas.microsoft.com/office/drawing/2014/main" id="{94E6EC8E-3DED-84F3-4615-D8E67306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DD4C411-4E01-4941-762E-0D83C6680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D61B46A-F2CC-4406-8B4B-9E6FA19E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57EDE12-70A3-4963-8EC0-36362B669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A0925E8F-5E9C-4B0E-BE92-50C33637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D6366321-F6AE-4B3F-A270-539DEE651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D1904C89-6D93-463C-9C8B-3AFA5175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416D347F-D565-4A84-BB36-4A9B5B076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Tipos de Espalhamento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8AB4E43F-4538-4C41-980C-8EF8A48B7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822325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2000" b="1" u="sng">
                <a:solidFill>
                  <a:srgbClr val="FF0000"/>
                </a:solidFill>
                <a:latin typeface="Arial" panose="020B0604020202020204" pitchFamily="34" charset="0"/>
              </a:rPr>
              <a:t>Molecular ou Rayleigh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quando a relação entre o diâmetro da partícula e o comprimento de onda é menor que 1, o espalhamento é considerado isotrópico, ou seja, é simétrico em relação à direção da onda incidente e à intensidade. Ele é produzido, essencialmente, por moléculas de gases constituintes da atmosfera. </a:t>
            </a:r>
          </a:p>
        </p:txBody>
      </p:sp>
      <p:sp>
        <p:nvSpPr>
          <p:cNvPr id="69671" name="Text Box 39">
            <a:extLst>
              <a:ext uri="{FF2B5EF4-FFF2-40B4-BE49-F238E27FC236}">
                <a16:creationId xmlns:a16="http://schemas.microsoft.com/office/drawing/2014/main" id="{F827671E-6E57-4BEE-BFEA-27507D6E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2689225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Quanto menor o comprimento de onda maior será o espalhamento molecular. A quantidade de radiação espalhada (E) é inversamente proporcional à quarta potência do comprimento de onda:</a:t>
            </a:r>
          </a:p>
        </p:txBody>
      </p:sp>
      <p:sp>
        <p:nvSpPr>
          <p:cNvPr id="37898" name="Rectangle 41">
            <a:extLst>
              <a:ext uri="{FF2B5EF4-FFF2-40B4-BE49-F238E27FC236}">
                <a16:creationId xmlns:a16="http://schemas.microsoft.com/office/drawing/2014/main" id="{F195F645-2CE4-428B-9417-565B2826A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69672" name="Object 40">
            <a:extLst>
              <a:ext uri="{FF2B5EF4-FFF2-40B4-BE49-F238E27FC236}">
                <a16:creationId xmlns:a16="http://schemas.microsoft.com/office/drawing/2014/main" id="{0AF97832-038A-47C0-9023-6B6DBC10BF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2400" y="3898900"/>
          <a:ext cx="1143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085" imgH="393529" progId="Equation.3">
                  <p:embed/>
                </p:oleObj>
              </mc:Choice>
              <mc:Fallback>
                <p:oleObj name="Equation" r:id="rId2" imgW="495085" imgH="393529" progId="Equation.3">
                  <p:embed/>
                  <p:pic>
                    <p:nvPicPr>
                      <p:cNvPr id="69672" name="Object 40">
                        <a:extLst>
                          <a:ext uri="{FF2B5EF4-FFF2-40B4-BE49-F238E27FC236}">
                            <a16:creationId xmlns:a16="http://schemas.microsoft.com/office/drawing/2014/main" id="{0AF97832-038A-47C0-9023-6B6DBC10B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898900"/>
                        <a:ext cx="1143000" cy="90170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74" name="Text Box 42">
            <a:extLst>
              <a:ext uri="{FF2B5EF4-FFF2-40B4-BE49-F238E27FC236}">
                <a16:creationId xmlns:a16="http://schemas.microsoft.com/office/drawing/2014/main" id="{AFF4FC29-3E2D-4DF1-A628-7668BDC04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51425"/>
            <a:ext cx="8534400" cy="10445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EXEMPLO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Por apresentar menor comprimento de onda, a luz azul é espalhada em cerca de 5,5 vezes mais do que a luz vermelha (Cor azul do céu)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nimBg="1"/>
      <p:bldP spid="69671" grpId="0" animBg="1"/>
      <p:bldP spid="696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7">
            <a:extLst>
              <a:ext uri="{FF2B5EF4-FFF2-40B4-BE49-F238E27FC236}">
                <a16:creationId xmlns:a16="http://schemas.microsoft.com/office/drawing/2014/main" id="{F6FAE8D3-AC02-4E0A-8CAC-49F8D5803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2400" b="1" u="sng">
                <a:latin typeface="Arial" panose="020B0604020202020204" pitchFamily="34" charset="0"/>
              </a:rPr>
              <a:t>CURIOSIDADE!</a:t>
            </a:r>
          </a:p>
          <a:p>
            <a:pPr algn="ctr" eaLnBrk="1" hangingPunct="1"/>
            <a:r>
              <a:rPr lang="pt-BR" altLang="pt-BR" sz="2400" b="1" u="sng">
                <a:latin typeface="Arial" panose="020B0604020202020204" pitchFamily="34" charset="0"/>
              </a:rPr>
              <a:t>Por que o céu é azul durante o dia e vermelho</a:t>
            </a:r>
          </a:p>
          <a:p>
            <a:pPr algn="ctr" eaLnBrk="1" hangingPunct="1"/>
            <a:r>
              <a:rPr lang="pt-BR" altLang="pt-BR" sz="2400" b="1" u="sng">
                <a:latin typeface="Arial" panose="020B0604020202020204" pitchFamily="34" charset="0"/>
              </a:rPr>
              <a:t> no nascer e pôr-do-sol?</a:t>
            </a:r>
            <a:endParaRPr lang="pt-PT" altLang="pt-BR" sz="2400" b="1" u="sng">
              <a:latin typeface="Arial" panose="020B0604020202020204" pitchFamily="34" charset="0"/>
            </a:endParaRPr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FAFAABC4-16D3-47F9-874E-628E2D110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17625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Quando se olha para o céu, é a luz azul que se vê, pelo fato de ela ter sido mais dispersada pelas moléculas dos gases em todas as direções. Por outro lado, a luz violeta é muito mais dispersada do que a luz azul. No entanto, não se vê o céu na cor violeta porque o Sol produz muito mais luz azul do que violeta.</a:t>
            </a:r>
          </a:p>
        </p:txBody>
      </p:sp>
      <p:sp>
        <p:nvSpPr>
          <p:cNvPr id="70669" name="Text Box 13">
            <a:extLst>
              <a:ext uri="{FF2B5EF4-FFF2-40B4-BE49-F238E27FC236}">
                <a16:creationId xmlns:a16="http://schemas.microsoft.com/office/drawing/2014/main" id="{ED5F8794-67E7-45F3-9356-49C61CBD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127375"/>
            <a:ext cx="8534400" cy="16541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Quando o Sol se encontra perto do horizonte os raios diretos que chegam aos nossos olhos atravessam uma massa de ar maio e a dispersão aumenta sua intensidade; a maior atenuação no azul faz com que a luz do Sol seja avermelhada no espectro do visível. Este efeito se acentua quando há poeira em suspensão na atmosfera.</a:t>
            </a:r>
          </a:p>
        </p:txBody>
      </p:sp>
      <p:sp>
        <p:nvSpPr>
          <p:cNvPr id="70670" name="AutoShape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27A52B-382F-480F-BAA9-92FCCC09F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5353050"/>
            <a:ext cx="4953000" cy="762000"/>
          </a:xfrm>
          <a:custGeom>
            <a:avLst/>
            <a:gdLst>
              <a:gd name="T0" fmla="*/ 3714750 w 21600"/>
              <a:gd name="T1" fmla="*/ 0 h 21600"/>
              <a:gd name="T2" fmla="*/ 0 w 21600"/>
              <a:gd name="T3" fmla="*/ 381000 h 21600"/>
              <a:gd name="T4" fmla="*/ 3714750 w 21600"/>
              <a:gd name="T5" fmla="*/ 762000 h 21600"/>
              <a:gd name="T6" fmla="*/ 4953000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b="1">
                <a:solidFill>
                  <a:srgbClr val="000000"/>
                </a:solidFill>
              </a:rPr>
              <a:t>VEJA FIGURA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9" grpId="0" animBg="1"/>
      <p:bldP spid="706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8">
            <a:extLst>
              <a:ext uri="{FF2B5EF4-FFF2-40B4-BE49-F238E27FC236}">
                <a16:creationId xmlns:a16="http://schemas.microsoft.com/office/drawing/2014/main" id="{AE9D7A76-455F-4942-BED9-6AB056722F20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796925"/>
            <a:ext cx="8689975" cy="3927475"/>
            <a:chOff x="142" y="502"/>
            <a:chExt cx="5474" cy="2474"/>
          </a:xfrm>
        </p:grpSpPr>
        <p:pic>
          <p:nvPicPr>
            <p:cNvPr id="39939" name="Picture 6" descr="Cap2_4">
              <a:extLst>
                <a:ext uri="{FF2B5EF4-FFF2-40B4-BE49-F238E27FC236}">
                  <a16:creationId xmlns:a16="http://schemas.microsoft.com/office/drawing/2014/main" id="{07DCC0EE-32B6-4C78-A56F-135B44A77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502"/>
              <a:ext cx="5474" cy="204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0" name="Text Box 7">
              <a:extLst>
                <a:ext uri="{FF2B5EF4-FFF2-40B4-BE49-F238E27FC236}">
                  <a16:creationId xmlns:a16="http://schemas.microsoft.com/office/drawing/2014/main" id="{286A0393-5358-4DEA-84D5-4DC12F6C1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2688"/>
              <a:ext cx="50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2400" b="1">
                  <a:latin typeface="Arial" panose="020B0604020202020204" pitchFamily="34" charset="0"/>
                </a:rPr>
                <a:t>Efeito do espalhamento Rayleigh na coloração do céu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14AE7DB0-DDF8-4841-809B-2114757D7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O QUE É JANELA ATMOSFÉRICA?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FD15BEEF-90B7-4470-8118-5BAADA30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1825"/>
            <a:ext cx="85344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São as regiões do espectro eletromagnético, para as quais a radiação não é absorvida, ou seja, a atmosfera é transparente</a:t>
            </a:r>
          </a:p>
        </p:txBody>
      </p:sp>
      <p:grpSp>
        <p:nvGrpSpPr>
          <p:cNvPr id="74768" name="Group 16">
            <a:extLst>
              <a:ext uri="{FF2B5EF4-FFF2-40B4-BE49-F238E27FC236}">
                <a16:creationId xmlns:a16="http://schemas.microsoft.com/office/drawing/2014/main" id="{FDDF7565-DF36-4790-A88F-B8BC92087BF2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1476375"/>
            <a:ext cx="8642350" cy="5278438"/>
            <a:chOff x="122" y="930"/>
            <a:chExt cx="5444" cy="3325"/>
          </a:xfrm>
        </p:grpSpPr>
        <p:pic>
          <p:nvPicPr>
            <p:cNvPr id="43013" name="Picture 14" descr="Cap2_5">
              <a:extLst>
                <a:ext uri="{FF2B5EF4-FFF2-40B4-BE49-F238E27FC236}">
                  <a16:creationId xmlns:a16="http://schemas.microsoft.com/office/drawing/2014/main" id="{1C4B9EFD-014E-4B74-B091-BCBE306E8F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30"/>
              <a:ext cx="4512" cy="288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14" name="Text Box 15">
              <a:extLst>
                <a:ext uri="{FF2B5EF4-FFF2-40B4-BE49-F238E27FC236}">
                  <a16:creationId xmlns:a16="http://schemas.microsoft.com/office/drawing/2014/main" id="{2C3255EA-AAAF-41BD-88FE-D6C7D22C3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" y="3851"/>
              <a:ext cx="54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latin typeface="Arial" panose="020B0604020202020204" pitchFamily="34" charset="0"/>
                </a:rPr>
                <a:t>Curva espectral da radiação solar e da Terra e janelas atmosféricas, representadas</a:t>
              </a:r>
            </a:p>
            <a:p>
              <a:pPr algn="ctr" eaLnBrk="1" hangingPunct="1"/>
              <a:r>
                <a:rPr lang="pt-BR" altLang="pt-BR">
                  <a:latin typeface="Arial" panose="020B0604020202020204" pitchFamily="34" charset="0"/>
                </a:rPr>
                <a:t> pelas cores roxa, amarela, vermelha e marron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rasão Gif 15 Kb">
            <a:extLst>
              <a:ext uri="{FF2B5EF4-FFF2-40B4-BE49-F238E27FC236}">
                <a16:creationId xmlns:a16="http://schemas.microsoft.com/office/drawing/2014/main" id="{21F09394-9E25-5CBA-32AC-D5D4C483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5" y="129310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5">
            <a:extLst>
              <a:ext uri="{FF2B5EF4-FFF2-40B4-BE49-F238E27FC236}">
                <a16:creationId xmlns:a16="http://schemas.microsoft.com/office/drawing/2014/main" id="{1277E9D6-C6B1-F466-0F85-3C202DA13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6185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E065DB-8750-C2BA-9461-616748B5D5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6">
            <a:extLst>
              <a:ext uri="{FF2B5EF4-FFF2-40B4-BE49-F238E27FC236}">
                <a16:creationId xmlns:a16="http://schemas.microsoft.com/office/drawing/2014/main" id="{9B6EB0B1-2B0E-4419-BFFB-8BC9D4CBA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 descr="Homem sorrindo com camisa azul&#10;&#10;Descrição gerada automaticamente">
            <a:extLst>
              <a:ext uri="{FF2B5EF4-FFF2-40B4-BE49-F238E27FC236}">
                <a16:creationId xmlns:a16="http://schemas.microsoft.com/office/drawing/2014/main" id="{35D0171A-FC1F-6B84-B975-9E16C11F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89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0058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4A9C370-439F-4E78-9B8A-1A20B341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F7DC7B1B-5FD1-4444-AF49-5E9011C79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45060" name="Group 15">
            <a:extLst>
              <a:ext uri="{FF2B5EF4-FFF2-40B4-BE49-F238E27FC236}">
                <a16:creationId xmlns:a16="http://schemas.microsoft.com/office/drawing/2014/main" id="{23B6FDAA-58B1-4A4E-840D-B073233963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45061" name="Picture 11" descr="CBERS_2_CCD1XS_20031104_156">
              <a:extLst>
                <a:ext uri="{FF2B5EF4-FFF2-40B4-BE49-F238E27FC236}">
                  <a16:creationId xmlns:a16="http://schemas.microsoft.com/office/drawing/2014/main" id="{0611E348-6EB8-40D8-8834-AB1F11519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 descr="Vitoria-ES-PSM-201202">
              <a:extLst>
                <a:ext uri="{FF2B5EF4-FFF2-40B4-BE49-F238E27FC236}">
                  <a16:creationId xmlns:a16="http://schemas.microsoft.com/office/drawing/2014/main" id="{C05E4465-984D-4BDA-9157-F83515B24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 descr="Vitoria">
              <a:extLst>
                <a:ext uri="{FF2B5EF4-FFF2-40B4-BE49-F238E27FC236}">
                  <a16:creationId xmlns:a16="http://schemas.microsoft.com/office/drawing/2014/main" id="{35876CA6-744D-4058-BB13-6CA6D536F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WordArt 12">
              <a:extLst>
                <a:ext uri="{FF2B5EF4-FFF2-40B4-BE49-F238E27FC236}">
                  <a16:creationId xmlns:a16="http://schemas.microsoft.com/office/drawing/2014/main" id="{7519F8DF-5ABA-46E7-86E0-BC4D481C96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45065" name="WordArt 14">
              <a:extLst>
                <a:ext uri="{FF2B5EF4-FFF2-40B4-BE49-F238E27FC236}">
                  <a16:creationId xmlns:a16="http://schemas.microsoft.com/office/drawing/2014/main" id="{386531F7-06A7-4BE3-9AA8-3E72CE9B4BD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C3C6E0B-BD67-4007-A43E-A7F22F6837C4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5" name="Retângulo 1">
            <a:extLst>
              <a:ext uri="{FF2B5EF4-FFF2-40B4-BE49-F238E27FC236}">
                <a16:creationId xmlns:a16="http://schemas.microsoft.com/office/drawing/2014/main" id="{C2D7FC71-52FC-427C-BE36-F83B17776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8134"/>
            <a:ext cx="8724900" cy="519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: </a:t>
            </a: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 dirty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C55AFEA4-EDCB-8362-2E9F-D64779238A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67714"/>
            <a:ext cx="218570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4" descr="Brasão Gif 15 Kb">
            <a:extLst>
              <a:ext uri="{FF2B5EF4-FFF2-40B4-BE49-F238E27FC236}">
                <a16:creationId xmlns:a16="http://schemas.microsoft.com/office/drawing/2014/main" id="{8EC8C6DA-3E60-0E4A-F4E1-26DA2535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32" y="135942"/>
            <a:ext cx="1328129" cy="13281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5">
            <a:extLst>
              <a:ext uri="{FF2B5EF4-FFF2-40B4-BE49-F238E27FC236}">
                <a16:creationId xmlns:a16="http://schemas.microsoft.com/office/drawing/2014/main" id="{8C4A288B-67DD-3758-000C-E5981279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417" y="102817"/>
            <a:ext cx="6934200" cy="166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 - UFES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 - CCAE</a:t>
            </a: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7C3B7A9-607C-447E-8B00-AEA9D8389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1295400"/>
            <a:ext cx="8288518" cy="140748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000" dirty="0">
                <a:latin typeface="Arial Black" panose="020B0A04020102020204" pitchFamily="34" charset="0"/>
                <a:cs typeface="Times New Roman" panose="02020603050405020304" pitchFamily="18" charset="0"/>
              </a:rPr>
              <a:t>02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Atmosfera Terrestre e sua Interação com a Radiação Solar</a:t>
            </a:r>
          </a:p>
        </p:txBody>
      </p:sp>
      <p:sp>
        <p:nvSpPr>
          <p:cNvPr id="28675" name="Text Box 18">
            <a:extLst>
              <a:ext uri="{FF2B5EF4-FFF2-40B4-BE49-F238E27FC236}">
                <a16:creationId xmlns:a16="http://schemas.microsoft.com/office/drawing/2014/main" id="{6FDE0253-F1E1-43C5-A2D3-78B27AD39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pt-BR" altLang="pt-BR" sz="1000" b="1">
                <a:solidFill>
                  <a:srgbClr val="000000"/>
                </a:solidFill>
                <a:latin typeface="Arial" panose="020B0604020202020204" pitchFamily="34" charset="0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28676" name="Picture 12" descr="Vitoria">
            <a:extLst>
              <a:ext uri="{FF2B5EF4-FFF2-40B4-BE49-F238E27FC236}">
                <a16:creationId xmlns:a16="http://schemas.microsoft.com/office/drawing/2014/main" id="{0AB20BE6-E0DB-4058-A804-BDABE742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5" descr="andarai-ba">
            <a:extLst>
              <a:ext uri="{FF2B5EF4-FFF2-40B4-BE49-F238E27FC236}">
                <a16:creationId xmlns:a16="http://schemas.microsoft.com/office/drawing/2014/main" id="{77134375-C0A4-4BF4-9CCE-8C815B7A3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7" descr="Campos do Jordão - SP">
            <a:extLst>
              <a:ext uri="{FF2B5EF4-FFF2-40B4-BE49-F238E27FC236}">
                <a16:creationId xmlns:a16="http://schemas.microsoft.com/office/drawing/2014/main" id="{05D6C83D-CE9B-4AF4-A566-C656A447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1C002357-AD3F-4D42-866D-8E1D1D87B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050" y="44450"/>
            <a:ext cx="254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Introdução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C1C19510-6A52-48E3-964F-95C08F70B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04850"/>
            <a:ext cx="8534400" cy="1958975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A atmosfera terrestre possui uma massa que corresponde a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0,001% do total do planeta Terra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é constituída por uma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mistura gasosa, por vapor de água e aerossóis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Essa camada gasosa apresenta espessura variável, podendo chegar a mais de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1.000 km de altitude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 Apesar dessa extensa camada, a massa total dos gases que a compõem concentra-se, praticamente, no primeiros 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10 km de altitude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4ED12A5-1E0F-4ED6-8163-E3FB19F1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19400"/>
            <a:ext cx="8534400" cy="679450"/>
          </a:xfrm>
          <a:prstGeom prst="rect">
            <a:avLst/>
          </a:prstGeom>
          <a:solidFill>
            <a:srgbClr val="33CC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Ao nível do mar, a pressão é de aproximadamente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101 kilopascal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o que equivale 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1.103 milibares (mb)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ou </a:t>
            </a:r>
            <a:r>
              <a:rPr lang="pt-BR" altLang="pt-BR" b="1">
                <a:solidFill>
                  <a:srgbClr val="000000"/>
                </a:solidFill>
                <a:latin typeface="Arial" panose="020B0604020202020204" pitchFamily="34" charset="0"/>
              </a:rPr>
              <a:t>760 milímetros de mercúrio (mmHg)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286FEE0A-F113-4361-8BC8-95859951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3562350"/>
            <a:ext cx="526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Camadas da Atmosfera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16" name="Rectangle 16">
            <a:extLst>
              <a:ext uri="{FF2B5EF4-FFF2-40B4-BE49-F238E27FC236}">
                <a16:creationId xmlns:a16="http://schemas.microsoft.com/office/drawing/2014/main" id="{F173031A-A7B7-4327-BD06-70B069A18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4191000"/>
            <a:ext cx="99060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51217" name="Text Box 17">
            <a:extLst>
              <a:ext uri="{FF2B5EF4-FFF2-40B4-BE49-F238E27FC236}">
                <a16:creationId xmlns:a16="http://schemas.microsoft.com/office/drawing/2014/main" id="{B0E703D6-A183-48FB-A82F-F105D30E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TROPOSFERA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É a camada que se encontra em contato com a superfície da Terra. Atinge um altitude de 15-18 Km no Equador, e de 2-8 Km nos pólos, sendo sua espessura variável com as estações do ano. Corresponde ao invólucro onde ocorrem os fenômenos meteorológicos mais importantes e que afetam diretamente a vida sobre a superfície. A temperatura na Troposfera cai rapidamente com a altitude, numa razão média de 6,0 ºC a cada 1000 metros. </a:t>
            </a:r>
          </a:p>
        </p:txBody>
      </p:sp>
      <p:sp>
        <p:nvSpPr>
          <p:cNvPr id="51218" name="Text Box 18">
            <a:extLst>
              <a:ext uri="{FF2B5EF4-FFF2-40B4-BE49-F238E27FC236}">
                <a16:creationId xmlns:a16="http://schemas.microsoft.com/office/drawing/2014/main" id="{72FEC0D2-91DB-462C-A88C-27A7635FC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ESTRATOSFERA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nesta camada, cujo limite superior encontra-se aproximadamente a 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50 Km de altitude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a temperatura cresce, atingindo, no topo, valores máximos próximos de 0 ºC.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Esse comportamento é atribuído à absorção da radiação ultravioleta pelo ozônio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 Quanto aos movimentos atmosféricos, vale ressaltar que, nesta camada, em razão de seu perfil estável de temperatura –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“frio” por baixo, “quente” por cima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-, observa-se uma ausência quase completa de movimentos verticais.</a:t>
            </a:r>
          </a:p>
        </p:txBody>
      </p:sp>
      <p:sp>
        <p:nvSpPr>
          <p:cNvPr id="51219" name="Text Box 19">
            <a:extLst>
              <a:ext uri="{FF2B5EF4-FFF2-40B4-BE49-F238E27FC236}">
                <a16:creationId xmlns:a16="http://schemas.microsoft.com/office/drawing/2014/main" id="{10FEC88D-AEC4-4863-90D0-ABE26D84F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MESOSFERA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“ Como a Troposfera, esta camada é aquecida por baixo (pela camada de ozônio). Portanto, a temperatura também decrescerá, neste caso, a uma taxa de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3,5 ºC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por quilômetro, atingindo, no topo da camada,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80 Km de altitude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o valor mais baixo de toda a Atmosfera, em média, </a:t>
            </a: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90 ºC negativos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”.</a:t>
            </a:r>
          </a:p>
        </p:txBody>
      </p:sp>
      <p:sp>
        <p:nvSpPr>
          <p:cNvPr id="51220" name="Text Box 20">
            <a:extLst>
              <a:ext uri="{FF2B5EF4-FFF2-40B4-BE49-F238E27FC236}">
                <a16:creationId xmlns:a16="http://schemas.microsoft.com/office/drawing/2014/main" id="{EE5E5A70-8E6C-4E10-9DD2-5EE1A7EC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IONOSFERA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região da atmosfera superior da Terra, estendendo-se aproximadamente até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600 km de altitude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 A ionosfera é um refletor eficiente de ondas de rádio, na faixa espectral que vai das ondas curtas até as longas, permitindo que as comunicações sejam feitas a grande distância ao redor da superfície da Terra. Todavia, a ionosfera não reflete ondas de rádio de alta frequência (inclusive televisão), razão pela qual a transmissão de comunicações por estas ondas se faz por satélites.</a:t>
            </a:r>
          </a:p>
        </p:txBody>
      </p:sp>
      <p:sp>
        <p:nvSpPr>
          <p:cNvPr id="51221" name="Text Box 21">
            <a:extLst>
              <a:ext uri="{FF2B5EF4-FFF2-40B4-BE49-F238E27FC236}">
                <a16:creationId xmlns:a16="http://schemas.microsoft.com/office/drawing/2014/main" id="{157C1276-1C43-4645-85AD-616998573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0"/>
            <a:ext cx="830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altLang="pt-BR" b="1" u="sng">
                <a:solidFill>
                  <a:srgbClr val="FF0000"/>
                </a:solidFill>
                <a:latin typeface="Arial" panose="020B0604020202020204" pitchFamily="34" charset="0"/>
              </a:rPr>
              <a:t>EXOSFERA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 é a zona mais externa da atmosfera, podendo chegar 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1.000 km ou mais de altura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em relação à superfície da Terra. Na exosfera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predomina o hidrogênio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(o gás mais leve que se conhece), sendo por isso também, denominada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camada hidrogenada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. Nesta região, as temperaturas variam de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2.000 </a:t>
            </a:r>
            <a:r>
              <a:rPr lang="pt-BR" altLang="pt-BR" b="1" baseline="3000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 , durante o dia, a </a:t>
            </a: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-300 </a:t>
            </a:r>
            <a:r>
              <a:rPr lang="pt-BR" altLang="pt-BR" b="1" baseline="30000">
                <a:solidFill>
                  <a:srgbClr val="FF0000"/>
                </a:solidFill>
              </a:rPr>
              <a:t>o</a:t>
            </a:r>
            <a:r>
              <a:rPr lang="pt-BR" altLang="pt-BR" b="1">
                <a:solidFill>
                  <a:srgbClr val="FF0000"/>
                </a:solidFill>
              </a:rPr>
              <a:t>C</a:t>
            </a: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, durante a noite.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4" grpId="0" animBg="1"/>
      <p:bldP spid="51215" grpId="0"/>
      <p:bldP spid="51217" grpId="0"/>
      <p:bldP spid="51218" grpId="0"/>
      <p:bldP spid="51219" grpId="0"/>
      <p:bldP spid="51220" grpId="0"/>
      <p:bldP spid="51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4">
            <a:extLst>
              <a:ext uri="{FF2B5EF4-FFF2-40B4-BE49-F238E27FC236}">
                <a16:creationId xmlns:a16="http://schemas.microsoft.com/office/drawing/2014/main" id="{F67F98E2-9830-494A-A635-A2DBE2EBA91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5638800" cy="5662613"/>
            <a:chOff x="1152" y="240"/>
            <a:chExt cx="3552" cy="3567"/>
          </a:xfrm>
        </p:grpSpPr>
        <p:pic>
          <p:nvPicPr>
            <p:cNvPr id="31747" name="Picture 12" descr="Cap2_1">
              <a:extLst>
                <a:ext uri="{FF2B5EF4-FFF2-40B4-BE49-F238E27FC236}">
                  <a16:creationId xmlns:a16="http://schemas.microsoft.com/office/drawing/2014/main" id="{1CA1D654-B39B-4980-81B9-314B5403C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40"/>
              <a:ext cx="3552" cy="3242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48" name="Text Box 13">
              <a:extLst>
                <a:ext uri="{FF2B5EF4-FFF2-40B4-BE49-F238E27FC236}">
                  <a16:creationId xmlns:a16="http://schemas.microsoft.com/office/drawing/2014/main" id="{E3EED461-4A30-4217-82BC-26CA84594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8" y="3576"/>
              <a:ext cx="2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b="1">
                  <a:latin typeface="Arial" panose="020B0604020202020204" pitchFamily="34" charset="0"/>
                </a:rPr>
                <a:t>Principais Zonas da Atmosfera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40">
            <a:extLst>
              <a:ext uri="{FF2B5EF4-FFF2-40B4-BE49-F238E27FC236}">
                <a16:creationId xmlns:a16="http://schemas.microsoft.com/office/drawing/2014/main" id="{6E0E67DC-55B6-418E-A684-C018CE52193A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766763"/>
            <a:ext cx="8077200" cy="5138737"/>
            <a:chOff x="384" y="193"/>
            <a:chExt cx="5088" cy="3237"/>
          </a:xfrm>
        </p:grpSpPr>
        <p:pic>
          <p:nvPicPr>
            <p:cNvPr id="32771" name="Picture 132" descr="Tabela2_1">
              <a:extLst>
                <a:ext uri="{FF2B5EF4-FFF2-40B4-BE49-F238E27FC236}">
                  <a16:creationId xmlns:a16="http://schemas.microsoft.com/office/drawing/2014/main" id="{9D95CD4C-A17B-4C22-ADB1-9A29D8A36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93"/>
              <a:ext cx="5088" cy="2666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2" name="Line 134">
              <a:extLst>
                <a:ext uri="{FF2B5EF4-FFF2-40B4-BE49-F238E27FC236}">
                  <a16:creationId xmlns:a16="http://schemas.microsoft.com/office/drawing/2014/main" id="{21473736-0B8E-4751-8740-46E3EAD40E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" y="624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73" name="Line 135">
              <a:extLst>
                <a:ext uri="{FF2B5EF4-FFF2-40B4-BE49-F238E27FC236}">
                  <a16:creationId xmlns:a16="http://schemas.microsoft.com/office/drawing/2014/main" id="{0B322250-B5A2-4F59-9CFD-59B4C9D415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828"/>
              <a:ext cx="62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774" name="AutoShape 136">
              <a:extLst>
                <a:ext uri="{FF2B5EF4-FFF2-40B4-BE49-F238E27FC236}">
                  <a16:creationId xmlns:a16="http://schemas.microsoft.com/office/drawing/2014/main" id="{34AC35C4-D54A-4416-8A8A-496B892F3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248"/>
              <a:ext cx="48" cy="1296"/>
            </a:xfrm>
            <a:prstGeom prst="rightBrace">
              <a:avLst>
                <a:gd name="adj1" fmla="val 225000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775" name="AutoShape 137">
              <a:extLst>
                <a:ext uri="{FF2B5EF4-FFF2-40B4-BE49-F238E27FC236}">
                  <a16:creationId xmlns:a16="http://schemas.microsoft.com/office/drawing/2014/main" id="{2926A27B-7785-4B78-AF53-7694C2C3D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504"/>
              <a:ext cx="48" cy="672"/>
            </a:xfrm>
            <a:prstGeom prst="rightBrace">
              <a:avLst>
                <a:gd name="adj1" fmla="val 116667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2776" name="Text Box 139">
              <a:extLst>
                <a:ext uri="{FF2B5EF4-FFF2-40B4-BE49-F238E27FC236}">
                  <a16:creationId xmlns:a16="http://schemas.microsoft.com/office/drawing/2014/main" id="{723151EE-B844-4B14-A090-D6EA6AC02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12"/>
              <a:ext cx="484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>
                  <a:latin typeface="Arial" panose="020B0604020202020204" pitchFamily="34" charset="0"/>
                </a:rPr>
                <a:t>Composição média do ar seco próximo ao solo, em porcentagem de volume ou PPM, segundo a OMM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74">
            <a:extLst>
              <a:ext uri="{FF2B5EF4-FFF2-40B4-BE49-F238E27FC236}">
                <a16:creationId xmlns:a16="http://schemas.microsoft.com/office/drawing/2014/main" id="{F816446E-1CF9-4E5F-B351-335B9B460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-57150"/>
            <a:ext cx="8534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Interação da Radiação Solar com a Atmosfera Terrestre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53424" name="Text Box 176">
            <a:extLst>
              <a:ext uri="{FF2B5EF4-FFF2-40B4-BE49-F238E27FC236}">
                <a16:creationId xmlns:a16="http://schemas.microsoft.com/office/drawing/2014/main" id="{1BC6ED42-1D06-4327-9D26-F8C69B81E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23950"/>
            <a:ext cx="8534400" cy="7397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 fluxo total de energia solar no topo da atmosfera é de aproximadamente 1.400 Wm</a:t>
            </a:r>
            <a:r>
              <a:rPr lang="pt-BR" altLang="pt-BR" sz="2000" baseline="30000">
                <a:solidFill>
                  <a:srgbClr val="000000"/>
                </a:solidFill>
                <a:latin typeface="Arial" panose="020B0604020202020204" pitchFamily="34" charset="0"/>
              </a:rPr>
              <a:t>-2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o que equivale a 2,0 cal cm-2 min</a:t>
            </a:r>
            <a:r>
              <a:rPr lang="pt-BR" altLang="pt-BR" sz="2000" baseline="30000">
                <a:solidFill>
                  <a:srgbClr val="000000"/>
                </a:solidFill>
                <a:latin typeface="Arial" panose="020B0604020202020204" pitchFamily="34" charset="0"/>
              </a:rPr>
              <a:t>-1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3425" name="Text Box 177">
            <a:extLst>
              <a:ext uri="{FF2B5EF4-FFF2-40B4-BE49-F238E27FC236}">
                <a16:creationId xmlns:a16="http://schemas.microsoft.com/office/drawing/2014/main" id="{6127367D-DF9B-4266-B673-61E2EAB7B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8175"/>
            <a:ext cx="8534400" cy="13493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Quando a radiação solar penetra na atmosfera terrestre, sofre atenuações causadas por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reflexão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espalhamento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absorção pelos constituintes atmosféricos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por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partículas dispersas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e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nuvens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pt-BR" altLang="pt-BR" sz="2000" b="1">
                <a:solidFill>
                  <a:srgbClr val="FF0000"/>
                </a:solidFill>
                <a:latin typeface="Arial" panose="020B0604020202020204" pitchFamily="34" charset="0"/>
              </a:rPr>
              <a:t>atenuações da energia solar ao atravessar a atmosfera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</a:p>
        </p:txBody>
      </p:sp>
      <p:grpSp>
        <p:nvGrpSpPr>
          <p:cNvPr id="53427" name="Group 179">
            <a:extLst>
              <a:ext uri="{FF2B5EF4-FFF2-40B4-BE49-F238E27FC236}">
                <a16:creationId xmlns:a16="http://schemas.microsoft.com/office/drawing/2014/main" id="{EAF08D94-8BCD-46CE-9E5D-D9D48770363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67088"/>
            <a:ext cx="8456613" cy="3395662"/>
            <a:chOff x="384" y="2121"/>
            <a:chExt cx="5327" cy="2139"/>
          </a:xfrm>
        </p:grpSpPr>
        <p:pic>
          <p:nvPicPr>
            <p:cNvPr id="33798" name="Picture 175" descr="Cap2_2">
              <a:extLst>
                <a:ext uri="{FF2B5EF4-FFF2-40B4-BE49-F238E27FC236}">
                  <a16:creationId xmlns:a16="http://schemas.microsoft.com/office/drawing/2014/main" id="{B1C617D7-AB64-4DF6-9844-425F42A85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21"/>
              <a:ext cx="2256" cy="2139"/>
            </a:xfrm>
            <a:prstGeom prst="rect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799" name="Text Box 178">
              <a:extLst>
                <a:ext uri="{FF2B5EF4-FFF2-40B4-BE49-F238E27FC236}">
                  <a16:creationId xmlns:a16="http://schemas.microsoft.com/office/drawing/2014/main" id="{A67BBE5D-4FA7-41CA-A6A6-DAF327F52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2832"/>
              <a:ext cx="297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/>
              <a:r>
                <a:rPr lang="pt-BR" altLang="pt-BR" sz="2400" b="1">
                  <a:latin typeface="Arial" panose="020B0604020202020204" pitchFamily="34" charset="0"/>
                </a:rPr>
                <a:t>atenuações da energia solar ao</a:t>
              </a:r>
            </a:p>
            <a:p>
              <a:pPr algn="ctr" eaLnBrk="1" hangingPunct="1"/>
              <a:r>
                <a:rPr lang="pt-BR" altLang="pt-BR" sz="2400" b="1">
                  <a:latin typeface="Arial" panose="020B0604020202020204" pitchFamily="34" charset="0"/>
                </a:rPr>
                <a:t> atravessar a atmosfera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34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24" grpId="0" animBg="1"/>
      <p:bldP spid="534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Cap2_2">
            <a:extLst>
              <a:ext uri="{FF2B5EF4-FFF2-40B4-BE49-F238E27FC236}">
                <a16:creationId xmlns:a16="http://schemas.microsoft.com/office/drawing/2014/main" id="{42B7F1B5-EAC2-4A52-8DD6-66A41CB1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267200" cy="40449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9">
            <a:extLst>
              <a:ext uri="{FF2B5EF4-FFF2-40B4-BE49-F238E27FC236}">
                <a16:creationId xmlns:a16="http://schemas.microsoft.com/office/drawing/2014/main" id="{2C1E0FEE-7D99-43B5-BEB9-D4A5A9299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0" name="Rectangle 11">
            <a:extLst>
              <a:ext uri="{FF2B5EF4-FFF2-40B4-BE49-F238E27FC236}">
                <a16:creationId xmlns:a16="http://schemas.microsoft.com/office/drawing/2014/main" id="{4F3D4057-A9B9-4A5A-9973-5247FCF20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1" name="Rectangle 13">
            <a:extLst>
              <a:ext uri="{FF2B5EF4-FFF2-40B4-BE49-F238E27FC236}">
                <a16:creationId xmlns:a16="http://schemas.microsoft.com/office/drawing/2014/main" id="{F9DB0B3D-F610-4B01-9CD0-356A1476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2" name="Rectangle 15">
            <a:extLst>
              <a:ext uri="{FF2B5EF4-FFF2-40B4-BE49-F238E27FC236}">
                <a16:creationId xmlns:a16="http://schemas.microsoft.com/office/drawing/2014/main" id="{43208F46-CAF1-4615-922A-F5ACC3E9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3" name="Rectangle 17">
            <a:extLst>
              <a:ext uri="{FF2B5EF4-FFF2-40B4-BE49-F238E27FC236}">
                <a16:creationId xmlns:a16="http://schemas.microsoft.com/office/drawing/2014/main" id="{637F41DD-AB4A-4418-89ED-785665896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4" name="Rectangle 19">
            <a:extLst>
              <a:ext uri="{FF2B5EF4-FFF2-40B4-BE49-F238E27FC236}">
                <a16:creationId xmlns:a16="http://schemas.microsoft.com/office/drawing/2014/main" id="{43D46FD1-98EE-404D-AF97-7283B737E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5" name="Rectangle 21">
            <a:extLst>
              <a:ext uri="{FF2B5EF4-FFF2-40B4-BE49-F238E27FC236}">
                <a16:creationId xmlns:a16="http://schemas.microsoft.com/office/drawing/2014/main" id="{9B41E884-D7AF-423D-AE69-8E9CD6531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34826" name="Group 24">
            <a:extLst>
              <a:ext uri="{FF2B5EF4-FFF2-40B4-BE49-F238E27FC236}">
                <a16:creationId xmlns:a16="http://schemas.microsoft.com/office/drawing/2014/main" id="{1A6FF289-3442-4E42-BF28-BC7B643738E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4300"/>
            <a:ext cx="8820150" cy="2143125"/>
            <a:chOff x="60" y="60"/>
            <a:chExt cx="5556" cy="1350"/>
          </a:xfrm>
        </p:grpSpPr>
        <p:graphicFrame>
          <p:nvGraphicFramePr>
            <p:cNvPr id="34827" name="Object 10">
              <a:extLst>
                <a:ext uri="{FF2B5EF4-FFF2-40B4-BE49-F238E27FC236}">
                  <a16:creationId xmlns:a16="http://schemas.microsoft.com/office/drawing/2014/main" id="{8277C441-EE54-4F40-8238-0CFB2FD9F5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60"/>
            <a:ext cx="5376" cy="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616700" imgH="203200" progId="Equation.3">
                    <p:embed/>
                  </p:oleObj>
                </mc:Choice>
                <mc:Fallback>
                  <p:oleObj name="Equation" r:id="rId3" imgW="6616700" imgH="203200" progId="Equation.3">
                    <p:embed/>
                    <p:pic>
                      <p:nvPicPr>
                        <p:cNvPr id="34827" name="Object 10">
                          <a:extLst>
                            <a:ext uri="{FF2B5EF4-FFF2-40B4-BE49-F238E27FC236}">
                              <a16:creationId xmlns:a16="http://schemas.microsoft.com/office/drawing/2014/main" id="{8277C441-EE54-4F40-8238-0CFB2FD9F5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60"/>
                          <a:ext cx="5376" cy="16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8" name="Object 12">
              <a:extLst>
                <a:ext uri="{FF2B5EF4-FFF2-40B4-BE49-F238E27FC236}">
                  <a16:creationId xmlns:a16="http://schemas.microsoft.com/office/drawing/2014/main" id="{6E65E2D5-0D2B-446D-9DDF-72BD1B4CC5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24" y="323"/>
            <a:ext cx="4704" cy="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600700" imgH="228600" progId="Equation.3">
                    <p:embed/>
                  </p:oleObj>
                </mc:Choice>
                <mc:Fallback>
                  <p:oleObj name="Equation" r:id="rId5" imgW="5600700" imgH="228600" progId="Equation.3">
                    <p:embed/>
                    <p:pic>
                      <p:nvPicPr>
                        <p:cNvPr id="34828" name="Object 12">
                          <a:extLst>
                            <a:ext uri="{FF2B5EF4-FFF2-40B4-BE49-F238E27FC236}">
                              <a16:creationId xmlns:a16="http://schemas.microsoft.com/office/drawing/2014/main" id="{6E65E2D5-0D2B-446D-9DDF-72BD1B4CC5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23"/>
                          <a:ext cx="4704" cy="193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9" name="Object 14">
              <a:extLst>
                <a:ext uri="{FF2B5EF4-FFF2-40B4-BE49-F238E27FC236}">
                  <a16:creationId xmlns:a16="http://schemas.microsoft.com/office/drawing/2014/main" id="{29F766A1-41F4-40C1-98D6-60DA69D170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6" y="612"/>
            <a:ext cx="412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394200" imgH="228600" progId="Equation.3">
                    <p:embed/>
                  </p:oleObj>
                </mc:Choice>
                <mc:Fallback>
                  <p:oleObj name="Equation" r:id="rId7" imgW="4394200" imgH="228600" progId="Equation.3">
                    <p:embed/>
                    <p:pic>
                      <p:nvPicPr>
                        <p:cNvPr id="34829" name="Object 14">
                          <a:extLst>
                            <a:ext uri="{FF2B5EF4-FFF2-40B4-BE49-F238E27FC236}">
                              <a16:creationId xmlns:a16="http://schemas.microsoft.com/office/drawing/2014/main" id="{29F766A1-41F4-40C1-98D6-60DA69D170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" y="612"/>
                          <a:ext cx="4128" cy="215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0" name="Object 16">
              <a:extLst>
                <a:ext uri="{FF2B5EF4-FFF2-40B4-BE49-F238E27FC236}">
                  <a16:creationId xmlns:a16="http://schemas.microsoft.com/office/drawing/2014/main" id="{30947E37-693A-48E5-9AE2-01FFE50401A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96" y="924"/>
            <a:ext cx="3312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7000" imgH="228600" progId="Equation.3">
                    <p:embed/>
                  </p:oleObj>
                </mc:Choice>
                <mc:Fallback>
                  <p:oleObj name="Equation" r:id="rId9" imgW="3937000" imgH="228600" progId="Equation.3">
                    <p:embed/>
                    <p:pic>
                      <p:nvPicPr>
                        <p:cNvPr id="34830" name="Object 16">
                          <a:extLst>
                            <a:ext uri="{FF2B5EF4-FFF2-40B4-BE49-F238E27FC236}">
                              <a16:creationId xmlns:a16="http://schemas.microsoft.com/office/drawing/2014/main" id="{30947E37-693A-48E5-9AE2-01FFE50401A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924"/>
                          <a:ext cx="3312" cy="192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Object 20">
              <a:extLst>
                <a:ext uri="{FF2B5EF4-FFF2-40B4-BE49-F238E27FC236}">
                  <a16:creationId xmlns:a16="http://schemas.microsoft.com/office/drawing/2014/main" id="{1C08E251-3EA2-43F8-B19D-FFD6EA259D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60" y="1212"/>
            <a:ext cx="2832" cy="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857500" imgH="203200" progId="Equation.3">
                    <p:embed/>
                  </p:oleObj>
                </mc:Choice>
                <mc:Fallback>
                  <p:oleObj name="Equation" r:id="rId11" imgW="2857500" imgH="203200" progId="Equation.3">
                    <p:embed/>
                    <p:pic>
                      <p:nvPicPr>
                        <p:cNvPr id="34831" name="Object 20">
                          <a:extLst>
                            <a:ext uri="{FF2B5EF4-FFF2-40B4-BE49-F238E27FC236}">
                              <a16:creationId xmlns:a16="http://schemas.microsoft.com/office/drawing/2014/main" id="{1C08E251-3EA2-43F8-B19D-FFD6EA259D5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" y="1212"/>
                          <a:ext cx="2832" cy="198"/>
                        </a:xfrm>
                        <a:prstGeom prst="rect">
                          <a:avLst/>
                        </a:prstGeom>
                        <a:solidFill>
                          <a:srgbClr val="FFC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32" name="Line 22">
              <a:extLst>
                <a:ext uri="{FF2B5EF4-FFF2-40B4-BE49-F238E27FC236}">
                  <a16:creationId xmlns:a16="http://schemas.microsoft.com/office/drawing/2014/main" id="{7F0234A7-068B-453F-8117-7198E54E7B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8" y="288"/>
              <a:ext cx="768" cy="1104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833" name="Line 23">
              <a:extLst>
                <a:ext uri="{FF2B5EF4-FFF2-40B4-BE49-F238E27FC236}">
                  <a16:creationId xmlns:a16="http://schemas.microsoft.com/office/drawing/2014/main" id="{8679A07C-B34F-4EB2-86EB-FB3745125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" y="288"/>
              <a:ext cx="960" cy="108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B0BA45-5D55-4496-997A-F3304D371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676A43-7DA4-4368-ADEC-86579C6E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3EF0B039-AB13-497D-88C0-FF4B13590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180B93FF-DD47-487E-B49C-9C527D1A2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5DC49932-6D41-4937-A2FF-6ABA3EFC2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1" name="Text Box 12">
            <a:extLst>
              <a:ext uri="{FF2B5EF4-FFF2-40B4-BE49-F238E27FC236}">
                <a16:creationId xmlns:a16="http://schemas.microsoft.com/office/drawing/2014/main" id="{2FBBB9D1-8076-4309-ACE3-C82939BB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-1905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pt-BR" altLang="pt-BR" sz="3600" b="1" u="sng">
                <a:latin typeface="Arial" panose="020B0604020202020204" pitchFamily="34" charset="0"/>
              </a:rPr>
              <a:t>Espalhamento</a:t>
            </a:r>
            <a:endParaRPr lang="pt-PT" altLang="pt-BR" sz="3600" b="1" u="sng">
              <a:latin typeface="Arial" panose="020B0604020202020204" pitchFamily="34" charset="0"/>
            </a:endParaRP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198B6210-A4FB-4768-8D32-240D3E98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27075"/>
            <a:ext cx="8534400" cy="1349375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O espalhamento é um processo físico que resulta da </a:t>
            </a:r>
            <a:r>
              <a:rPr lang="pt-BR" altLang="pt-BR" sz="2000">
                <a:solidFill>
                  <a:srgbClr val="FF0000"/>
                </a:solidFill>
                <a:latin typeface="Arial" panose="020B0604020202020204" pitchFamily="34" charset="0"/>
              </a:rPr>
              <a:t>obstrução das ondas eletromagnéticas</a:t>
            </a:r>
            <a:r>
              <a:rPr lang="pt-BR" altLang="pt-BR" sz="2000">
                <a:solidFill>
                  <a:srgbClr val="000000"/>
                </a:solidFill>
                <a:latin typeface="Arial" panose="020B0604020202020204" pitchFamily="34" charset="0"/>
              </a:rPr>
              <a:t>, por partículas existentes nas suas trajetórias, ao penetrarem na atmosfera terrestre. Essa obstrução pode ser tanto da energia incidente quanto da reirradiada (refletida).</a:t>
            </a:r>
          </a:p>
        </p:txBody>
      </p:sp>
      <p:grpSp>
        <p:nvGrpSpPr>
          <p:cNvPr id="68706" name="Group 98">
            <a:extLst>
              <a:ext uri="{FF2B5EF4-FFF2-40B4-BE49-F238E27FC236}">
                <a16:creationId xmlns:a16="http://schemas.microsoft.com/office/drawing/2014/main" id="{0BDAE6BC-E6B6-4324-B91B-FDFC8A2F4F7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593975"/>
            <a:ext cx="7278688" cy="3825875"/>
            <a:chOff x="576" y="1574"/>
            <a:chExt cx="4585" cy="2410"/>
          </a:xfrm>
        </p:grpSpPr>
        <p:sp>
          <p:nvSpPr>
            <p:cNvPr id="36874" name="Rectangle 31">
              <a:extLst>
                <a:ext uri="{FF2B5EF4-FFF2-40B4-BE49-F238E27FC236}">
                  <a16:creationId xmlns:a16="http://schemas.microsoft.com/office/drawing/2014/main" id="{046E194D-8017-4FF2-A691-4C1884D1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735"/>
              <a:ext cx="195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200 - 2000</a:t>
              </a:r>
            </a:p>
          </p:txBody>
        </p:sp>
        <p:sp>
          <p:nvSpPr>
            <p:cNvPr id="36875" name="Rectangle 30">
              <a:extLst>
                <a:ext uri="{FF2B5EF4-FFF2-40B4-BE49-F238E27FC236}">
                  <a16:creationId xmlns:a16="http://schemas.microsoft.com/office/drawing/2014/main" id="{A816C252-4D44-46E7-91DF-BF7D5347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735"/>
              <a:ext cx="153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Chuva</a:t>
              </a:r>
            </a:p>
          </p:txBody>
        </p:sp>
        <p:sp>
          <p:nvSpPr>
            <p:cNvPr id="36876" name="Rectangle 29">
              <a:extLst>
                <a:ext uri="{FF2B5EF4-FFF2-40B4-BE49-F238E27FC236}">
                  <a16:creationId xmlns:a16="http://schemas.microsoft.com/office/drawing/2014/main" id="{F01D5EA9-6813-491B-AA94-01A884715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486"/>
              <a:ext cx="195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50 – 200</a:t>
              </a:r>
            </a:p>
          </p:txBody>
        </p:sp>
        <p:sp>
          <p:nvSpPr>
            <p:cNvPr id="36877" name="Rectangle 28">
              <a:extLst>
                <a:ext uri="{FF2B5EF4-FFF2-40B4-BE49-F238E27FC236}">
                  <a16:creationId xmlns:a16="http://schemas.microsoft.com/office/drawing/2014/main" id="{74D548FB-BB53-427A-8A81-3851B94E5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486"/>
              <a:ext cx="153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Garoa</a:t>
              </a:r>
            </a:p>
          </p:txBody>
        </p:sp>
        <p:sp>
          <p:nvSpPr>
            <p:cNvPr id="36878" name="Rectangle 27">
              <a:extLst>
                <a:ext uri="{FF2B5EF4-FFF2-40B4-BE49-F238E27FC236}">
                  <a16:creationId xmlns:a16="http://schemas.microsoft.com/office/drawing/2014/main" id="{CA402994-BBCB-4C48-9C3D-5DB06A9A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237"/>
              <a:ext cx="195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20 – 50</a:t>
              </a:r>
            </a:p>
          </p:txBody>
        </p:sp>
        <p:sp>
          <p:nvSpPr>
            <p:cNvPr id="36879" name="Rectangle 26">
              <a:extLst>
                <a:ext uri="{FF2B5EF4-FFF2-40B4-BE49-F238E27FC236}">
                  <a16:creationId xmlns:a16="http://schemas.microsoft.com/office/drawing/2014/main" id="{FA20A7A0-B7AA-4C2B-B0B9-14EF4F651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3237"/>
              <a:ext cx="1536" cy="2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Névoa</a:t>
              </a:r>
            </a:p>
          </p:txBody>
        </p:sp>
        <p:sp>
          <p:nvSpPr>
            <p:cNvPr id="36880" name="Rectangle 25">
              <a:extLst>
                <a:ext uri="{FF2B5EF4-FFF2-40B4-BE49-F238E27FC236}">
                  <a16:creationId xmlns:a16="http://schemas.microsoft.com/office/drawing/2014/main" id="{F8B41C6C-4CA6-403A-AEA6-0C0FF3F1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88"/>
              <a:ext cx="195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2 – 30</a:t>
              </a:r>
            </a:p>
          </p:txBody>
        </p:sp>
        <p:sp>
          <p:nvSpPr>
            <p:cNvPr id="36881" name="Rectangle 24">
              <a:extLst>
                <a:ext uri="{FF2B5EF4-FFF2-40B4-BE49-F238E27FC236}">
                  <a16:creationId xmlns:a16="http://schemas.microsoft.com/office/drawing/2014/main" id="{0CAC4933-3C08-4D02-9B7F-A01F19D70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988"/>
              <a:ext cx="153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Neblina, nuvens</a:t>
              </a:r>
            </a:p>
          </p:txBody>
        </p:sp>
        <p:sp>
          <p:nvSpPr>
            <p:cNvPr id="36882" name="Rectangle 23">
              <a:extLst>
                <a:ext uri="{FF2B5EF4-FFF2-40B4-BE49-F238E27FC236}">
                  <a16:creationId xmlns:a16="http://schemas.microsoft.com/office/drawing/2014/main" id="{6504B046-60C9-4626-8793-0E1217D71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709"/>
              <a:ext cx="1956" cy="27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1 – 5</a:t>
              </a:r>
            </a:p>
          </p:txBody>
        </p:sp>
        <p:sp>
          <p:nvSpPr>
            <p:cNvPr id="36883" name="Rectangle 22">
              <a:extLst>
                <a:ext uri="{FF2B5EF4-FFF2-40B4-BE49-F238E27FC236}">
                  <a16:creationId xmlns:a16="http://schemas.microsoft.com/office/drawing/2014/main" id="{EE3531A5-7C03-4107-ABEB-B9ADB5220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09"/>
              <a:ext cx="1536" cy="27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Poeira</a:t>
              </a:r>
            </a:p>
          </p:txBody>
        </p:sp>
        <p:sp>
          <p:nvSpPr>
            <p:cNvPr id="36884" name="Rectangle 21">
              <a:extLst>
                <a:ext uri="{FF2B5EF4-FFF2-40B4-BE49-F238E27FC236}">
                  <a16:creationId xmlns:a16="http://schemas.microsoft.com/office/drawing/2014/main" id="{03BC53EF-E110-4EA7-9909-4D77E35F9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460"/>
              <a:ext cx="195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0,5 – 50</a:t>
              </a:r>
            </a:p>
          </p:txBody>
        </p:sp>
        <p:sp>
          <p:nvSpPr>
            <p:cNvPr id="36885" name="Rectangle 20">
              <a:extLst>
                <a:ext uri="{FF2B5EF4-FFF2-40B4-BE49-F238E27FC236}">
                  <a16:creationId xmlns:a16="http://schemas.microsoft.com/office/drawing/2014/main" id="{CD7581B7-E3AD-49CD-BC7F-9702AA619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460"/>
              <a:ext cx="1536" cy="24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Fumos industriais</a:t>
              </a:r>
            </a:p>
          </p:txBody>
        </p:sp>
        <p:sp>
          <p:nvSpPr>
            <p:cNvPr id="36886" name="Rectangle 19">
              <a:extLst>
                <a:ext uri="{FF2B5EF4-FFF2-40B4-BE49-F238E27FC236}">
                  <a16:creationId xmlns:a16="http://schemas.microsoft.com/office/drawing/2014/main" id="{B6D77AD4-A3C3-4822-B1A2-11242AB0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172"/>
              <a:ext cx="195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0,001 – 0,5</a:t>
              </a:r>
            </a:p>
          </p:txBody>
        </p:sp>
        <p:sp>
          <p:nvSpPr>
            <p:cNvPr id="36887" name="Rectangle 18">
              <a:extLst>
                <a:ext uri="{FF2B5EF4-FFF2-40B4-BE49-F238E27FC236}">
                  <a16:creationId xmlns:a16="http://schemas.microsoft.com/office/drawing/2014/main" id="{4F428701-77E3-4C07-971E-6C15936CD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172"/>
              <a:ext cx="1536" cy="28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t-BR" altLang="pt-BR" sz="2000">
                  <a:solidFill>
                    <a:srgbClr val="000000"/>
                  </a:solidFill>
                  <a:latin typeface="Arial" panose="020B0604020202020204" pitchFamily="34" charset="0"/>
                </a:rPr>
                <a:t>Fumaça, bruma</a:t>
              </a:r>
            </a:p>
          </p:txBody>
        </p:sp>
        <p:sp>
          <p:nvSpPr>
            <p:cNvPr id="36888" name="Rectangle 17">
              <a:extLst>
                <a:ext uri="{FF2B5EF4-FFF2-40B4-BE49-F238E27FC236}">
                  <a16:creationId xmlns:a16="http://schemas.microsoft.com/office/drawing/2014/main" id="{8E788037-AA93-4514-BED1-27558CF53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884"/>
              <a:ext cx="1956" cy="28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Variação no diâmetro</a:t>
              </a:r>
            </a:p>
          </p:txBody>
        </p:sp>
        <p:sp>
          <p:nvSpPr>
            <p:cNvPr id="36889" name="Rectangle 16">
              <a:extLst>
                <a:ext uri="{FF2B5EF4-FFF2-40B4-BE49-F238E27FC236}">
                  <a16:creationId xmlns:a16="http://schemas.microsoft.com/office/drawing/2014/main" id="{6549C2FF-730E-43BB-9D3F-D743EBC22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1884"/>
              <a:ext cx="1536" cy="28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pt-BR" altLang="pt-BR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Partícula</a:t>
              </a:r>
            </a:p>
          </p:txBody>
        </p:sp>
        <p:sp>
          <p:nvSpPr>
            <p:cNvPr id="36890" name="Line 32">
              <a:extLst>
                <a:ext uri="{FF2B5EF4-FFF2-40B4-BE49-F238E27FC236}">
                  <a16:creationId xmlns:a16="http://schemas.microsoft.com/office/drawing/2014/main" id="{1942986E-F0EF-4B52-AB27-65BBEE86A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84"/>
              <a:ext cx="349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1" name="Line 33">
              <a:extLst>
                <a:ext uri="{FF2B5EF4-FFF2-40B4-BE49-F238E27FC236}">
                  <a16:creationId xmlns:a16="http://schemas.microsoft.com/office/drawing/2014/main" id="{030BF19A-CA70-4449-AE80-DC82AB05E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172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2" name="Line 34">
              <a:extLst>
                <a:ext uri="{FF2B5EF4-FFF2-40B4-BE49-F238E27FC236}">
                  <a16:creationId xmlns:a16="http://schemas.microsoft.com/office/drawing/2014/main" id="{288E2660-0159-4D8F-B99E-F8C692102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60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3" name="Line 35">
              <a:extLst>
                <a:ext uri="{FF2B5EF4-FFF2-40B4-BE49-F238E27FC236}">
                  <a16:creationId xmlns:a16="http://schemas.microsoft.com/office/drawing/2014/main" id="{D8D88CCC-35DE-403E-AF17-B635BF94B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709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4" name="Line 36">
              <a:extLst>
                <a:ext uri="{FF2B5EF4-FFF2-40B4-BE49-F238E27FC236}">
                  <a16:creationId xmlns:a16="http://schemas.microsoft.com/office/drawing/2014/main" id="{0B3108DB-C134-4CB5-940E-40761E39FE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988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5" name="Line 37">
              <a:extLst>
                <a:ext uri="{FF2B5EF4-FFF2-40B4-BE49-F238E27FC236}">
                  <a16:creationId xmlns:a16="http://schemas.microsoft.com/office/drawing/2014/main" id="{D3A33E46-0A40-4390-A682-07B79DA02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237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6" name="Line 38">
              <a:extLst>
                <a:ext uri="{FF2B5EF4-FFF2-40B4-BE49-F238E27FC236}">
                  <a16:creationId xmlns:a16="http://schemas.microsoft.com/office/drawing/2014/main" id="{4918C1E4-D154-49E5-93FD-94AED6C320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86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7" name="Line 39">
              <a:extLst>
                <a:ext uri="{FF2B5EF4-FFF2-40B4-BE49-F238E27FC236}">
                  <a16:creationId xmlns:a16="http://schemas.microsoft.com/office/drawing/2014/main" id="{D0433ED7-73E1-4465-BC6F-3A2EAD0E9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735"/>
              <a:ext cx="34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8" name="Line 40">
              <a:extLst>
                <a:ext uri="{FF2B5EF4-FFF2-40B4-BE49-F238E27FC236}">
                  <a16:creationId xmlns:a16="http://schemas.microsoft.com/office/drawing/2014/main" id="{3E2959F8-0984-4945-9F60-0502A3BCD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984"/>
              <a:ext cx="3492" cy="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899" name="Line 41">
              <a:extLst>
                <a:ext uri="{FF2B5EF4-FFF2-40B4-BE49-F238E27FC236}">
                  <a16:creationId xmlns:a16="http://schemas.microsoft.com/office/drawing/2014/main" id="{F3AFDCC5-0E6F-452B-A008-0CF4A730D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884"/>
              <a:ext cx="0" cy="21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0" name="Line 42">
              <a:extLst>
                <a:ext uri="{FF2B5EF4-FFF2-40B4-BE49-F238E27FC236}">
                  <a16:creationId xmlns:a16="http://schemas.microsoft.com/office/drawing/2014/main" id="{62F4D62B-B80A-46E8-9A2B-D1EDCDB80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884"/>
              <a:ext cx="0" cy="21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1" name="Line 43">
              <a:extLst>
                <a:ext uri="{FF2B5EF4-FFF2-40B4-BE49-F238E27FC236}">
                  <a16:creationId xmlns:a16="http://schemas.microsoft.com/office/drawing/2014/main" id="{2029EBAF-5A1F-425F-902C-C903242AD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2" y="1884"/>
              <a:ext cx="0" cy="2100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2" name="Text Box 97">
              <a:extLst>
                <a:ext uri="{FF2B5EF4-FFF2-40B4-BE49-F238E27FC236}">
                  <a16:creationId xmlns:a16="http://schemas.microsoft.com/office/drawing/2014/main" id="{B208DB92-845A-41DA-A833-E377A2F6A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574"/>
              <a:ext cx="45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2000" b="1">
                  <a:latin typeface="Arial" panose="020B0604020202020204" pitchFamily="34" charset="0"/>
                </a:rPr>
                <a:t>Partículas presentes na atmosfera e respectivos tamanhos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ixe">
  <a:themeElements>
    <a:clrScheme name="Feix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Feix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Feix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ix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4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1369</Words>
  <Application>Microsoft Office PowerPoint</Application>
  <PresentationFormat>Apresentação na tela (4:3)</PresentationFormat>
  <Paragraphs>87</Paragraphs>
  <Slides>15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Feixe</vt:lpstr>
      <vt:lpstr>Apresentação na sessão de debate</vt:lpstr>
      <vt:lpstr>Cacho</vt:lpstr>
      <vt:lpstr>1_Cacho</vt:lpstr>
      <vt:lpstr>Equation</vt:lpstr>
      <vt:lpstr>Sensoriamento  Remoto (SR)</vt:lpstr>
      <vt:lpstr>Apresentação do PowerPoint</vt:lpstr>
      <vt:lpstr>AULA 02  Atmosfera Terrestre e sua Interação com a Radiação Solar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123</cp:revision>
  <dcterms:created xsi:type="dcterms:W3CDTF">2004-09-18T14:04:47Z</dcterms:created>
  <dcterms:modified xsi:type="dcterms:W3CDTF">2023-09-10T23:08:13Z</dcterms:modified>
</cp:coreProperties>
</file>