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10" r:id="rId2"/>
    <p:sldMasterId id="2147483756" r:id="rId3"/>
    <p:sldMasterId id="2147483773" r:id="rId4"/>
  </p:sldMasterIdLst>
  <p:notesMasterIdLst>
    <p:notesMasterId r:id="rId11"/>
  </p:notesMasterIdLst>
  <p:sldIdLst>
    <p:sldId id="383" r:id="rId5"/>
    <p:sldId id="384" r:id="rId6"/>
    <p:sldId id="286" r:id="rId7"/>
    <p:sldId id="385" r:id="rId8"/>
    <p:sldId id="386" r:id="rId9"/>
    <p:sldId id="315" r:id="rId1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00"/>
    <a:srgbClr val="660033"/>
    <a:srgbClr val="9999FF"/>
    <a:srgbClr val="99CCFF"/>
    <a:srgbClr val="FF505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F3D6E7-73B1-48F8-996E-0D7B4132AE8E}" v="6" dt="2023-09-10T23:09:14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17" autoAdjust="0"/>
    <p:restoredTop sz="94647" autoAdjust="0"/>
  </p:normalViewPr>
  <p:slideViewPr>
    <p:cSldViewPr>
      <p:cViewPr varScale="1">
        <p:scale>
          <a:sx n="111" d="100"/>
          <a:sy n="111" d="100"/>
        </p:scale>
        <p:origin x="23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Rosa dos Santos" userId="e905766dae65b9e1" providerId="LiveId" clId="{60717C09-D0D4-47AD-9169-75ED2868A9E1}"/>
    <pc:docChg chg="addSld delSld modSld delMainMaster">
      <pc:chgData name="Alexandre Rosa dos Santos" userId="e905766dae65b9e1" providerId="LiveId" clId="{60717C09-D0D4-47AD-9169-75ED2868A9E1}" dt="2018-11-26T17:18:19.150" v="28" actId="2696"/>
      <pc:docMkLst>
        <pc:docMk/>
      </pc:docMkLst>
      <pc:sldChg chg="add">
        <pc:chgData name="Alexandre Rosa dos Santos" userId="e905766dae65b9e1" providerId="LiveId" clId="{60717C09-D0D4-47AD-9169-75ED2868A9E1}" dt="2018-11-26T16:46:04.793" v="2"/>
        <pc:sldMkLst>
          <pc:docMk/>
          <pc:sldMk cId="1995073618" sldId="256"/>
        </pc:sldMkLst>
      </pc:sldChg>
      <pc:sldChg chg="del">
        <pc:chgData name="Alexandre Rosa dos Santos" userId="e905766dae65b9e1" providerId="LiveId" clId="{60717C09-D0D4-47AD-9169-75ED2868A9E1}" dt="2018-11-26T17:17:27.894" v="9" actId="2696"/>
        <pc:sldMkLst>
          <pc:docMk/>
          <pc:sldMk cId="699840487" sldId="257"/>
        </pc:sldMkLst>
      </pc:sldChg>
      <pc:sldChg chg="modSp add del">
        <pc:chgData name="Alexandre Rosa dos Santos" userId="e905766dae65b9e1" providerId="LiveId" clId="{60717C09-D0D4-47AD-9169-75ED2868A9E1}" dt="2018-11-26T17:18:19.140" v="16" actId="2696"/>
        <pc:sldMkLst>
          <pc:docMk/>
          <pc:sldMk cId="3549628654" sldId="272"/>
        </pc:sldMkLst>
        <pc:spChg chg="mod">
          <ac:chgData name="Alexandre Rosa dos Santos" userId="e905766dae65b9e1" providerId="LiveId" clId="{60717C09-D0D4-47AD-9169-75ED2868A9E1}" dt="2018-11-26T16:46:35.450" v="7" actId="1076"/>
          <ac:spMkLst>
            <pc:docMk/>
            <pc:sldMk cId="3549628654" sldId="272"/>
            <ac:spMk id="4" creationId="{00000000-0000-0000-0000-000000000000}"/>
          </ac:spMkLst>
        </pc:spChg>
      </pc:sldChg>
      <pc:sldChg chg="add">
        <pc:chgData name="Alexandre Rosa dos Santos" userId="e905766dae65b9e1" providerId="LiveId" clId="{60717C09-D0D4-47AD-9169-75ED2868A9E1}" dt="2018-11-26T17:17:38.140" v="10"/>
        <pc:sldMkLst>
          <pc:docMk/>
          <pc:sldMk cId="0" sldId="284"/>
        </pc:sldMkLst>
      </pc:sldChg>
      <pc:sldChg chg="add">
        <pc:chgData name="Alexandre Rosa dos Santos" userId="e905766dae65b9e1" providerId="LiveId" clId="{60717C09-D0D4-47AD-9169-75ED2868A9E1}" dt="2018-11-26T17:17:38.140" v="10"/>
        <pc:sldMkLst>
          <pc:docMk/>
          <pc:sldMk cId="0" sldId="285"/>
        </pc:sldMkLst>
      </pc:sldChg>
      <pc:sldChg chg="modSp add">
        <pc:chgData name="Alexandre Rosa dos Santos" userId="e905766dae65b9e1" providerId="LiveId" clId="{60717C09-D0D4-47AD-9169-75ED2868A9E1}" dt="2018-11-26T17:18:06.331" v="15" actId="1076"/>
        <pc:sldMkLst>
          <pc:docMk/>
          <pc:sldMk cId="0" sldId="286"/>
        </pc:sldMkLst>
        <pc:spChg chg="mod">
          <ac:chgData name="Alexandre Rosa dos Santos" userId="e905766dae65b9e1" providerId="LiveId" clId="{60717C09-D0D4-47AD-9169-75ED2868A9E1}" dt="2018-11-26T17:18:06.331" v="15" actId="1076"/>
          <ac:spMkLst>
            <pc:docMk/>
            <pc:sldMk cId="0" sldId="286"/>
            <ac:spMk id="4" creationId="{FA3CED05-B307-4E2A-B5AB-3FB5BD236C55}"/>
          </ac:spMkLst>
        </pc:spChg>
      </pc:sldChg>
      <pc:sldChg chg="add">
        <pc:chgData name="Alexandre Rosa dos Santos" userId="e905766dae65b9e1" providerId="LiveId" clId="{60717C09-D0D4-47AD-9169-75ED2868A9E1}" dt="2018-11-26T16:46:15.244" v="3"/>
        <pc:sldMkLst>
          <pc:docMk/>
          <pc:sldMk cId="693132718" sldId="382"/>
        </pc:sldMkLst>
      </pc:sldChg>
      <pc:sldMasterChg chg="del delSldLayout">
        <pc:chgData name="Alexandre Rosa dos Santos" userId="e905766dae65b9e1" providerId="LiveId" clId="{60717C09-D0D4-47AD-9169-75ED2868A9E1}" dt="2018-11-26T17:18:19.150" v="28" actId="2696"/>
        <pc:sldMasterMkLst>
          <pc:docMk/>
          <pc:sldMasterMk cId="3783914140" sldId="2147483681"/>
        </pc:sldMasterMkLst>
        <pc:sldLayoutChg chg="del">
          <pc:chgData name="Alexandre Rosa dos Santos" userId="e905766dae65b9e1" providerId="LiveId" clId="{60717C09-D0D4-47AD-9169-75ED2868A9E1}" dt="2018-11-26T17:18:19.141" v="17" actId="2696"/>
          <pc:sldLayoutMkLst>
            <pc:docMk/>
            <pc:sldMasterMk cId="3783914140" sldId="2147483681"/>
            <pc:sldLayoutMk cId="1969707843" sldId="2147483682"/>
          </pc:sldLayoutMkLst>
        </pc:sldLayoutChg>
        <pc:sldLayoutChg chg="del">
          <pc:chgData name="Alexandre Rosa dos Santos" userId="e905766dae65b9e1" providerId="LiveId" clId="{60717C09-D0D4-47AD-9169-75ED2868A9E1}" dt="2018-11-26T17:18:19.143" v="18" actId="2696"/>
          <pc:sldLayoutMkLst>
            <pc:docMk/>
            <pc:sldMasterMk cId="3783914140" sldId="2147483681"/>
            <pc:sldLayoutMk cId="3911431818" sldId="2147483683"/>
          </pc:sldLayoutMkLst>
        </pc:sldLayoutChg>
        <pc:sldLayoutChg chg="del">
          <pc:chgData name="Alexandre Rosa dos Santos" userId="e905766dae65b9e1" providerId="LiveId" clId="{60717C09-D0D4-47AD-9169-75ED2868A9E1}" dt="2018-11-26T17:18:19.143" v="19" actId="2696"/>
          <pc:sldLayoutMkLst>
            <pc:docMk/>
            <pc:sldMasterMk cId="3783914140" sldId="2147483681"/>
            <pc:sldLayoutMk cId="3333658477" sldId="2147483684"/>
          </pc:sldLayoutMkLst>
        </pc:sldLayoutChg>
        <pc:sldLayoutChg chg="del">
          <pc:chgData name="Alexandre Rosa dos Santos" userId="e905766dae65b9e1" providerId="LiveId" clId="{60717C09-D0D4-47AD-9169-75ED2868A9E1}" dt="2018-11-26T17:18:19.144" v="20" actId="2696"/>
          <pc:sldLayoutMkLst>
            <pc:docMk/>
            <pc:sldMasterMk cId="3783914140" sldId="2147483681"/>
            <pc:sldLayoutMk cId="1825781343" sldId="2147483685"/>
          </pc:sldLayoutMkLst>
        </pc:sldLayoutChg>
        <pc:sldLayoutChg chg="del">
          <pc:chgData name="Alexandre Rosa dos Santos" userId="e905766dae65b9e1" providerId="LiveId" clId="{60717C09-D0D4-47AD-9169-75ED2868A9E1}" dt="2018-11-26T17:18:19.145" v="21" actId="2696"/>
          <pc:sldLayoutMkLst>
            <pc:docMk/>
            <pc:sldMasterMk cId="3783914140" sldId="2147483681"/>
            <pc:sldLayoutMk cId="2709595339" sldId="2147483686"/>
          </pc:sldLayoutMkLst>
        </pc:sldLayoutChg>
        <pc:sldLayoutChg chg="del">
          <pc:chgData name="Alexandre Rosa dos Santos" userId="e905766dae65b9e1" providerId="LiveId" clId="{60717C09-D0D4-47AD-9169-75ED2868A9E1}" dt="2018-11-26T17:18:19.145" v="22" actId="2696"/>
          <pc:sldLayoutMkLst>
            <pc:docMk/>
            <pc:sldMasterMk cId="3783914140" sldId="2147483681"/>
            <pc:sldLayoutMk cId="2547737353" sldId="2147483687"/>
          </pc:sldLayoutMkLst>
        </pc:sldLayoutChg>
        <pc:sldLayoutChg chg="del">
          <pc:chgData name="Alexandre Rosa dos Santos" userId="e905766dae65b9e1" providerId="LiveId" clId="{60717C09-D0D4-47AD-9169-75ED2868A9E1}" dt="2018-11-26T17:18:19.146" v="23" actId="2696"/>
          <pc:sldLayoutMkLst>
            <pc:docMk/>
            <pc:sldMasterMk cId="3783914140" sldId="2147483681"/>
            <pc:sldLayoutMk cId="1392380535" sldId="2147483688"/>
          </pc:sldLayoutMkLst>
        </pc:sldLayoutChg>
        <pc:sldLayoutChg chg="del">
          <pc:chgData name="Alexandre Rosa dos Santos" userId="e905766dae65b9e1" providerId="LiveId" clId="{60717C09-D0D4-47AD-9169-75ED2868A9E1}" dt="2018-11-26T17:18:19.146" v="24" actId="2696"/>
          <pc:sldLayoutMkLst>
            <pc:docMk/>
            <pc:sldMasterMk cId="3783914140" sldId="2147483681"/>
            <pc:sldLayoutMk cId="3972763910" sldId="2147483689"/>
          </pc:sldLayoutMkLst>
        </pc:sldLayoutChg>
        <pc:sldLayoutChg chg="del">
          <pc:chgData name="Alexandre Rosa dos Santos" userId="e905766dae65b9e1" providerId="LiveId" clId="{60717C09-D0D4-47AD-9169-75ED2868A9E1}" dt="2018-11-26T17:18:19.147" v="25" actId="2696"/>
          <pc:sldLayoutMkLst>
            <pc:docMk/>
            <pc:sldMasterMk cId="3783914140" sldId="2147483681"/>
            <pc:sldLayoutMk cId="2514768442" sldId="2147483690"/>
          </pc:sldLayoutMkLst>
        </pc:sldLayoutChg>
        <pc:sldLayoutChg chg="del">
          <pc:chgData name="Alexandre Rosa dos Santos" userId="e905766dae65b9e1" providerId="LiveId" clId="{60717C09-D0D4-47AD-9169-75ED2868A9E1}" dt="2018-11-26T17:18:19.148" v="26" actId="2696"/>
          <pc:sldLayoutMkLst>
            <pc:docMk/>
            <pc:sldMasterMk cId="3783914140" sldId="2147483681"/>
            <pc:sldLayoutMk cId="1362595331" sldId="2147483691"/>
          </pc:sldLayoutMkLst>
        </pc:sldLayoutChg>
        <pc:sldLayoutChg chg="del">
          <pc:chgData name="Alexandre Rosa dos Santos" userId="e905766dae65b9e1" providerId="LiveId" clId="{60717C09-D0D4-47AD-9169-75ED2868A9E1}" dt="2018-11-26T17:18:19.149" v="27" actId="2696"/>
          <pc:sldLayoutMkLst>
            <pc:docMk/>
            <pc:sldMasterMk cId="3783914140" sldId="2147483681"/>
            <pc:sldLayoutMk cId="3792197258" sldId="2147483692"/>
          </pc:sldLayoutMkLst>
        </pc:sldLayoutChg>
      </pc:sldMasterChg>
    </pc:docChg>
  </pc:docChgLst>
  <pc:docChgLst>
    <pc:chgData name="Alexandre Rosa dos Santos" userId="e905766dae65b9e1" providerId="LiveId" clId="{32A90412-D398-460F-867B-B710ACEF218C}"/>
    <pc:docChg chg="modSld">
      <pc:chgData name="Alexandre Rosa dos Santos" userId="e905766dae65b9e1" providerId="LiveId" clId="{32A90412-D398-460F-867B-B710ACEF218C}" dt="2023-08-19T01:29:01.303" v="3" actId="20577"/>
      <pc:docMkLst>
        <pc:docMk/>
      </pc:docMkLst>
      <pc:sldChg chg="modSp mod">
        <pc:chgData name="Alexandre Rosa dos Santos" userId="e905766dae65b9e1" providerId="LiveId" clId="{32A90412-D398-460F-867B-B710ACEF218C}" dt="2023-08-19T01:29:01.303" v="3" actId="20577"/>
        <pc:sldMkLst>
          <pc:docMk/>
          <pc:sldMk cId="0" sldId="286"/>
        </pc:sldMkLst>
        <pc:spChg chg="mod">
          <ac:chgData name="Alexandre Rosa dos Santos" userId="e905766dae65b9e1" providerId="LiveId" clId="{32A90412-D398-460F-867B-B710ACEF218C}" dt="2023-08-19T01:29:01.303" v="3" actId="20577"/>
          <ac:spMkLst>
            <pc:docMk/>
            <pc:sldMk cId="0" sldId="286"/>
            <ac:spMk id="4" creationId="{FA3CED05-B307-4E2A-B5AB-3FB5BD236C55}"/>
          </ac:spMkLst>
        </pc:spChg>
      </pc:sldChg>
    </pc:docChg>
  </pc:docChgLst>
  <pc:docChgLst>
    <pc:chgData name="Alexandre Rosa dos Santos" userId="e905766dae65b9e1" providerId="LiveId" clId="{60D4BFEF-28CF-4DED-B782-7860A09D2493}"/>
    <pc:docChg chg="custSel modSld">
      <pc:chgData name="Alexandre Rosa dos Santos" userId="e905766dae65b9e1" providerId="LiveId" clId="{60D4BFEF-28CF-4DED-B782-7860A09D2493}" dt="2023-08-16T09:20:58.334" v="7"/>
      <pc:docMkLst>
        <pc:docMk/>
      </pc:docMkLst>
      <pc:sldChg chg="modSp mod">
        <pc:chgData name="Alexandre Rosa dos Santos" userId="e905766dae65b9e1" providerId="LiveId" clId="{60D4BFEF-28CF-4DED-B782-7860A09D2493}" dt="2023-08-16T09:20:51.554" v="5" actId="6549"/>
        <pc:sldMkLst>
          <pc:docMk/>
          <pc:sldMk cId="0" sldId="286"/>
        </pc:sldMkLst>
        <pc:spChg chg="mod">
          <ac:chgData name="Alexandre Rosa dos Santos" userId="e905766dae65b9e1" providerId="LiveId" clId="{60D4BFEF-28CF-4DED-B782-7860A09D2493}" dt="2023-08-16T09:20:51.554" v="5" actId="6549"/>
          <ac:spMkLst>
            <pc:docMk/>
            <pc:sldMk cId="0" sldId="286"/>
            <ac:spMk id="4" creationId="{FA3CED05-B307-4E2A-B5AB-3FB5BD236C55}"/>
          </ac:spMkLst>
        </pc:spChg>
      </pc:sldChg>
      <pc:sldChg chg="addSp delSp modSp mod">
        <pc:chgData name="Alexandre Rosa dos Santos" userId="e905766dae65b9e1" providerId="LiveId" clId="{60D4BFEF-28CF-4DED-B782-7860A09D2493}" dt="2023-08-16T09:20:58.334" v="7"/>
        <pc:sldMkLst>
          <pc:docMk/>
          <pc:sldMk cId="693132718" sldId="382"/>
        </pc:sldMkLst>
        <pc:picChg chg="add mod">
          <ac:chgData name="Alexandre Rosa dos Santos" userId="e905766dae65b9e1" providerId="LiveId" clId="{60D4BFEF-28CF-4DED-B782-7860A09D2493}" dt="2023-08-16T09:20:58.334" v="7"/>
          <ac:picMkLst>
            <pc:docMk/>
            <pc:sldMk cId="693132718" sldId="382"/>
            <ac:picMk id="3" creationId="{F5D2BCF1-79B7-6775-FFD6-8158EA2449B6}"/>
          </ac:picMkLst>
        </pc:picChg>
        <pc:picChg chg="del">
          <ac:chgData name="Alexandre Rosa dos Santos" userId="e905766dae65b9e1" providerId="LiveId" clId="{60D4BFEF-28CF-4DED-B782-7860A09D2493}" dt="2023-08-16T09:20:57.565" v="6" actId="478"/>
          <ac:picMkLst>
            <pc:docMk/>
            <pc:sldMk cId="693132718" sldId="382"/>
            <ac:picMk id="12" creationId="{D8E93E38-3D84-431E-A145-E18BE1B0B3EA}"/>
          </ac:picMkLst>
        </pc:picChg>
      </pc:sldChg>
      <pc:sldChg chg="addSp delSp modSp mod">
        <pc:chgData name="Alexandre Rosa dos Santos" userId="e905766dae65b9e1" providerId="LiveId" clId="{60D4BFEF-28CF-4DED-B782-7860A09D2493}" dt="2023-08-16T09:20:42.511" v="1"/>
        <pc:sldMkLst>
          <pc:docMk/>
          <pc:sldMk cId="0" sldId="383"/>
        </pc:sldMkLst>
        <pc:picChg chg="add mod">
          <ac:chgData name="Alexandre Rosa dos Santos" userId="e905766dae65b9e1" providerId="LiveId" clId="{60D4BFEF-28CF-4DED-B782-7860A09D2493}" dt="2023-08-16T09:20:42.511" v="1"/>
          <ac:picMkLst>
            <pc:docMk/>
            <pc:sldMk cId="0" sldId="383"/>
            <ac:picMk id="2" creationId="{6E02E610-EAF7-9781-11AE-A927AC40DD89}"/>
          </ac:picMkLst>
        </pc:picChg>
        <pc:picChg chg="del">
          <ac:chgData name="Alexandre Rosa dos Santos" userId="e905766dae65b9e1" providerId="LiveId" clId="{60D4BFEF-28CF-4DED-B782-7860A09D2493}" dt="2023-08-16T09:20:41.605" v="0" actId="478"/>
          <ac:picMkLst>
            <pc:docMk/>
            <pc:sldMk cId="0" sldId="383"/>
            <ac:picMk id="12" creationId="{D8E93E38-3D84-431E-A145-E18BE1B0B3EA}"/>
          </ac:picMkLst>
        </pc:picChg>
      </pc:sldChg>
      <pc:sldChg chg="addSp delSp modSp mod">
        <pc:chgData name="Alexandre Rosa dos Santos" userId="e905766dae65b9e1" providerId="LiveId" clId="{60D4BFEF-28CF-4DED-B782-7860A09D2493}" dt="2023-08-16T09:20:46.610" v="3"/>
        <pc:sldMkLst>
          <pc:docMk/>
          <pc:sldMk cId="0" sldId="384"/>
        </pc:sldMkLst>
        <pc:picChg chg="add mod">
          <ac:chgData name="Alexandre Rosa dos Santos" userId="e905766dae65b9e1" providerId="LiveId" clId="{60D4BFEF-28CF-4DED-B782-7860A09D2493}" dt="2023-08-16T09:20:46.610" v="3"/>
          <ac:picMkLst>
            <pc:docMk/>
            <pc:sldMk cId="0" sldId="384"/>
            <ac:picMk id="2" creationId="{0FBC881E-60BD-971A-13E3-76D95D89E959}"/>
          </ac:picMkLst>
        </pc:picChg>
        <pc:picChg chg="del">
          <ac:chgData name="Alexandre Rosa dos Santos" userId="e905766dae65b9e1" providerId="LiveId" clId="{60D4BFEF-28CF-4DED-B782-7860A09D2493}" dt="2023-08-16T09:20:45.814" v="2" actId="478"/>
          <ac:picMkLst>
            <pc:docMk/>
            <pc:sldMk cId="0" sldId="384"/>
            <ac:picMk id="9" creationId="{A4BE28A0-FB37-4809-892B-0D84A2ED5998}"/>
          </ac:picMkLst>
        </pc:picChg>
      </pc:sldChg>
    </pc:docChg>
  </pc:docChgLst>
  <pc:docChgLst>
    <pc:chgData name="Alexandre Rosa dos Santos" userId="e905766dae65b9e1" providerId="LiveId" clId="{D0F3D6E7-73B1-48F8-996E-0D7B4132AE8E}"/>
    <pc:docChg chg="addSld delSld modSld delMainMaster">
      <pc:chgData name="Alexandre Rosa dos Santos" userId="e905766dae65b9e1" providerId="LiveId" clId="{D0F3D6E7-73B1-48F8-996E-0D7B4132AE8E}" dt="2023-09-10T23:09:14.172" v="10"/>
      <pc:docMkLst>
        <pc:docMk/>
      </pc:docMkLst>
      <pc:sldChg chg="add del">
        <pc:chgData name="Alexandre Rosa dos Santos" userId="e905766dae65b9e1" providerId="LiveId" clId="{D0F3D6E7-73B1-48F8-996E-0D7B4132AE8E}" dt="2023-09-10T23:08:51.884" v="4" actId="47"/>
        <pc:sldMkLst>
          <pc:docMk/>
          <pc:sldMk cId="0" sldId="284"/>
        </pc:sldMkLst>
      </pc:sldChg>
      <pc:sldChg chg="add del">
        <pc:chgData name="Alexandre Rosa dos Santos" userId="e905766dae65b9e1" providerId="LiveId" clId="{D0F3D6E7-73B1-48F8-996E-0D7B4132AE8E}" dt="2023-09-10T23:08:51.884" v="4" actId="47"/>
        <pc:sldMkLst>
          <pc:docMk/>
          <pc:sldMk cId="0" sldId="285"/>
        </pc:sldMkLst>
      </pc:sldChg>
      <pc:sldChg chg="add del">
        <pc:chgData name="Alexandre Rosa dos Santos" userId="e905766dae65b9e1" providerId="LiveId" clId="{D0F3D6E7-73B1-48F8-996E-0D7B4132AE8E}" dt="2023-09-10T23:09:11.302" v="9" actId="47"/>
        <pc:sldMkLst>
          <pc:docMk/>
          <pc:sldMk cId="693132718" sldId="382"/>
        </pc:sldMkLst>
      </pc:sldChg>
      <pc:sldChg chg="add del">
        <pc:chgData name="Alexandre Rosa dos Santos" userId="e905766dae65b9e1" providerId="LiveId" clId="{D0F3D6E7-73B1-48F8-996E-0D7B4132AE8E}" dt="2023-09-10T23:09:07.014" v="7"/>
        <pc:sldMkLst>
          <pc:docMk/>
          <pc:sldMk cId="0" sldId="383"/>
        </pc:sldMkLst>
      </pc:sldChg>
      <pc:sldChg chg="add del">
        <pc:chgData name="Alexandre Rosa dos Santos" userId="e905766dae65b9e1" providerId="LiveId" clId="{D0F3D6E7-73B1-48F8-996E-0D7B4132AE8E}" dt="2023-09-10T23:09:07.014" v="7"/>
        <pc:sldMkLst>
          <pc:docMk/>
          <pc:sldMk cId="0" sldId="384"/>
        </pc:sldMkLst>
      </pc:sldChg>
      <pc:sldChg chg="add del">
        <pc:chgData name="Alexandre Rosa dos Santos" userId="e905766dae65b9e1" providerId="LiveId" clId="{D0F3D6E7-73B1-48F8-996E-0D7B4132AE8E}" dt="2023-09-10T23:09:09.707" v="8" actId="2696"/>
        <pc:sldMkLst>
          <pc:docMk/>
          <pc:sldMk cId="2530859068" sldId="386"/>
        </pc:sldMkLst>
      </pc:sldChg>
      <pc:sldChg chg="add del">
        <pc:chgData name="Alexandre Rosa dos Santos" userId="e905766dae65b9e1" providerId="LiveId" clId="{D0F3D6E7-73B1-48F8-996E-0D7B4132AE8E}" dt="2023-09-10T23:08:57.131" v="6"/>
        <pc:sldMkLst>
          <pc:docMk/>
          <pc:sldMk cId="2607896712" sldId="386"/>
        </pc:sldMkLst>
      </pc:sldChg>
      <pc:sldChg chg="add">
        <pc:chgData name="Alexandre Rosa dos Santos" userId="e905766dae65b9e1" providerId="LiveId" clId="{D0F3D6E7-73B1-48F8-996E-0D7B4132AE8E}" dt="2023-09-10T23:09:14.172" v="10"/>
        <pc:sldMkLst>
          <pc:docMk/>
          <pc:sldMk cId="4294112911" sldId="386"/>
        </pc:sldMkLst>
      </pc:sldChg>
      <pc:sldMasterChg chg="del delSldLayout">
        <pc:chgData name="Alexandre Rosa dos Santos" userId="e905766dae65b9e1" providerId="LiveId" clId="{D0F3D6E7-73B1-48F8-996E-0D7B4132AE8E}" dt="2023-09-03T21:47:41.202" v="2" actId="47"/>
        <pc:sldMasterMkLst>
          <pc:docMk/>
          <pc:sldMasterMk cId="592057732" sldId="2147483664"/>
        </pc:sldMasterMkLst>
        <pc:sldLayoutChg chg="del">
          <pc:chgData name="Alexandre Rosa dos Santos" userId="e905766dae65b9e1" providerId="LiveId" clId="{D0F3D6E7-73B1-48F8-996E-0D7B4132AE8E}" dt="2023-09-03T21:47:41.202" v="2" actId="47"/>
          <pc:sldLayoutMkLst>
            <pc:docMk/>
            <pc:sldMasterMk cId="592057732" sldId="2147483664"/>
            <pc:sldLayoutMk cId="446978964" sldId="2147483665"/>
          </pc:sldLayoutMkLst>
        </pc:sldLayoutChg>
        <pc:sldLayoutChg chg="del">
          <pc:chgData name="Alexandre Rosa dos Santos" userId="e905766dae65b9e1" providerId="LiveId" clId="{D0F3D6E7-73B1-48F8-996E-0D7B4132AE8E}" dt="2023-09-03T21:47:41.202" v="2" actId="47"/>
          <pc:sldLayoutMkLst>
            <pc:docMk/>
            <pc:sldMasterMk cId="592057732" sldId="2147483664"/>
            <pc:sldLayoutMk cId="1289965676" sldId="2147483666"/>
          </pc:sldLayoutMkLst>
        </pc:sldLayoutChg>
        <pc:sldLayoutChg chg="del">
          <pc:chgData name="Alexandre Rosa dos Santos" userId="e905766dae65b9e1" providerId="LiveId" clId="{D0F3D6E7-73B1-48F8-996E-0D7B4132AE8E}" dt="2023-09-03T21:47:41.202" v="2" actId="47"/>
          <pc:sldLayoutMkLst>
            <pc:docMk/>
            <pc:sldMasterMk cId="592057732" sldId="2147483664"/>
            <pc:sldLayoutMk cId="3585104055" sldId="2147483667"/>
          </pc:sldLayoutMkLst>
        </pc:sldLayoutChg>
        <pc:sldLayoutChg chg="del">
          <pc:chgData name="Alexandre Rosa dos Santos" userId="e905766dae65b9e1" providerId="LiveId" clId="{D0F3D6E7-73B1-48F8-996E-0D7B4132AE8E}" dt="2023-09-03T21:47:41.202" v="2" actId="47"/>
          <pc:sldLayoutMkLst>
            <pc:docMk/>
            <pc:sldMasterMk cId="592057732" sldId="2147483664"/>
            <pc:sldLayoutMk cId="2578606807" sldId="2147483668"/>
          </pc:sldLayoutMkLst>
        </pc:sldLayoutChg>
        <pc:sldLayoutChg chg="del">
          <pc:chgData name="Alexandre Rosa dos Santos" userId="e905766dae65b9e1" providerId="LiveId" clId="{D0F3D6E7-73B1-48F8-996E-0D7B4132AE8E}" dt="2023-09-03T21:47:41.202" v="2" actId="47"/>
          <pc:sldLayoutMkLst>
            <pc:docMk/>
            <pc:sldMasterMk cId="592057732" sldId="2147483664"/>
            <pc:sldLayoutMk cId="2001120759" sldId="2147483669"/>
          </pc:sldLayoutMkLst>
        </pc:sldLayoutChg>
        <pc:sldLayoutChg chg="del">
          <pc:chgData name="Alexandre Rosa dos Santos" userId="e905766dae65b9e1" providerId="LiveId" clId="{D0F3D6E7-73B1-48F8-996E-0D7B4132AE8E}" dt="2023-09-03T21:47:41.202" v="2" actId="47"/>
          <pc:sldLayoutMkLst>
            <pc:docMk/>
            <pc:sldMasterMk cId="592057732" sldId="2147483664"/>
            <pc:sldLayoutMk cId="1881787523" sldId="2147483670"/>
          </pc:sldLayoutMkLst>
        </pc:sldLayoutChg>
        <pc:sldLayoutChg chg="del">
          <pc:chgData name="Alexandre Rosa dos Santos" userId="e905766dae65b9e1" providerId="LiveId" clId="{D0F3D6E7-73B1-48F8-996E-0D7B4132AE8E}" dt="2023-09-03T21:47:41.202" v="2" actId="47"/>
          <pc:sldLayoutMkLst>
            <pc:docMk/>
            <pc:sldMasterMk cId="592057732" sldId="2147483664"/>
            <pc:sldLayoutMk cId="2197663306" sldId="2147483671"/>
          </pc:sldLayoutMkLst>
        </pc:sldLayoutChg>
        <pc:sldLayoutChg chg="del">
          <pc:chgData name="Alexandre Rosa dos Santos" userId="e905766dae65b9e1" providerId="LiveId" clId="{D0F3D6E7-73B1-48F8-996E-0D7B4132AE8E}" dt="2023-09-03T21:47:41.202" v="2" actId="47"/>
          <pc:sldLayoutMkLst>
            <pc:docMk/>
            <pc:sldMasterMk cId="592057732" sldId="2147483664"/>
            <pc:sldLayoutMk cId="173231228" sldId="2147483672"/>
          </pc:sldLayoutMkLst>
        </pc:sldLayoutChg>
        <pc:sldLayoutChg chg="del">
          <pc:chgData name="Alexandre Rosa dos Santos" userId="e905766dae65b9e1" providerId="LiveId" clId="{D0F3D6E7-73B1-48F8-996E-0D7B4132AE8E}" dt="2023-09-03T21:47:41.202" v="2" actId="47"/>
          <pc:sldLayoutMkLst>
            <pc:docMk/>
            <pc:sldMasterMk cId="592057732" sldId="2147483664"/>
            <pc:sldLayoutMk cId="1142766809" sldId="2147483673"/>
          </pc:sldLayoutMkLst>
        </pc:sldLayoutChg>
        <pc:sldLayoutChg chg="del">
          <pc:chgData name="Alexandre Rosa dos Santos" userId="e905766dae65b9e1" providerId="LiveId" clId="{D0F3D6E7-73B1-48F8-996E-0D7B4132AE8E}" dt="2023-09-03T21:47:41.202" v="2" actId="47"/>
          <pc:sldLayoutMkLst>
            <pc:docMk/>
            <pc:sldMasterMk cId="592057732" sldId="2147483664"/>
            <pc:sldLayoutMk cId="3280477039" sldId="2147483674"/>
          </pc:sldLayoutMkLst>
        </pc:sldLayoutChg>
        <pc:sldLayoutChg chg="del">
          <pc:chgData name="Alexandre Rosa dos Santos" userId="e905766dae65b9e1" providerId="LiveId" clId="{D0F3D6E7-73B1-48F8-996E-0D7B4132AE8E}" dt="2023-09-03T21:47:41.202" v="2" actId="47"/>
          <pc:sldLayoutMkLst>
            <pc:docMk/>
            <pc:sldMasterMk cId="592057732" sldId="2147483664"/>
            <pc:sldLayoutMk cId="2813898209" sldId="2147483675"/>
          </pc:sldLayoutMkLst>
        </pc:sldLayoutChg>
        <pc:sldLayoutChg chg="del">
          <pc:chgData name="Alexandre Rosa dos Santos" userId="e905766dae65b9e1" providerId="LiveId" clId="{D0F3D6E7-73B1-48F8-996E-0D7B4132AE8E}" dt="2023-09-03T21:47:41.202" v="2" actId="47"/>
          <pc:sldLayoutMkLst>
            <pc:docMk/>
            <pc:sldMasterMk cId="592057732" sldId="2147483664"/>
            <pc:sldLayoutMk cId="1801133158" sldId="2147483676"/>
          </pc:sldLayoutMkLst>
        </pc:sldLayoutChg>
        <pc:sldLayoutChg chg="del">
          <pc:chgData name="Alexandre Rosa dos Santos" userId="e905766dae65b9e1" providerId="LiveId" clId="{D0F3D6E7-73B1-48F8-996E-0D7B4132AE8E}" dt="2023-09-03T21:47:41.202" v="2" actId="47"/>
          <pc:sldLayoutMkLst>
            <pc:docMk/>
            <pc:sldMasterMk cId="592057732" sldId="2147483664"/>
            <pc:sldLayoutMk cId="2261103986" sldId="2147483677"/>
          </pc:sldLayoutMkLst>
        </pc:sldLayoutChg>
        <pc:sldLayoutChg chg="del">
          <pc:chgData name="Alexandre Rosa dos Santos" userId="e905766dae65b9e1" providerId="LiveId" clId="{D0F3D6E7-73B1-48F8-996E-0D7B4132AE8E}" dt="2023-09-03T21:47:41.202" v="2" actId="47"/>
          <pc:sldLayoutMkLst>
            <pc:docMk/>
            <pc:sldMasterMk cId="592057732" sldId="2147483664"/>
            <pc:sldLayoutMk cId="1835718018" sldId="2147483678"/>
          </pc:sldLayoutMkLst>
        </pc:sldLayoutChg>
        <pc:sldLayoutChg chg="del">
          <pc:chgData name="Alexandre Rosa dos Santos" userId="e905766dae65b9e1" providerId="LiveId" clId="{D0F3D6E7-73B1-48F8-996E-0D7B4132AE8E}" dt="2023-09-03T21:47:41.202" v="2" actId="47"/>
          <pc:sldLayoutMkLst>
            <pc:docMk/>
            <pc:sldMasterMk cId="592057732" sldId="2147483664"/>
            <pc:sldLayoutMk cId="3721601863" sldId="2147483679"/>
          </pc:sldLayoutMkLst>
        </pc:sldLayoutChg>
        <pc:sldLayoutChg chg="del">
          <pc:chgData name="Alexandre Rosa dos Santos" userId="e905766dae65b9e1" providerId="LiveId" clId="{D0F3D6E7-73B1-48F8-996E-0D7B4132AE8E}" dt="2023-09-03T21:47:41.202" v="2" actId="47"/>
          <pc:sldLayoutMkLst>
            <pc:docMk/>
            <pc:sldMasterMk cId="592057732" sldId="2147483664"/>
            <pc:sldLayoutMk cId="2417366797" sldId="2147483680"/>
          </pc:sldLayoutMkLst>
        </pc:sldLayoutChg>
      </pc:sldMasterChg>
      <pc:sldMasterChg chg="del delSldLayout">
        <pc:chgData name="Alexandre Rosa dos Santos" userId="e905766dae65b9e1" providerId="LiveId" clId="{D0F3D6E7-73B1-48F8-996E-0D7B4132AE8E}" dt="2023-09-03T21:47:23.162" v="0" actId="47"/>
        <pc:sldMasterMkLst>
          <pc:docMk/>
          <pc:sldMasterMk cId="2192387981" sldId="2147483693"/>
        </pc:sldMasterMkLst>
        <pc:sldLayoutChg chg="del">
          <pc:chgData name="Alexandre Rosa dos Santos" userId="e905766dae65b9e1" providerId="LiveId" clId="{D0F3D6E7-73B1-48F8-996E-0D7B4132AE8E}" dt="2023-09-03T21:47:23.162" v="0" actId="47"/>
          <pc:sldLayoutMkLst>
            <pc:docMk/>
            <pc:sldMasterMk cId="2192387981" sldId="2147483693"/>
            <pc:sldLayoutMk cId="3273399331" sldId="2147483694"/>
          </pc:sldLayoutMkLst>
        </pc:sldLayoutChg>
        <pc:sldLayoutChg chg="del">
          <pc:chgData name="Alexandre Rosa dos Santos" userId="e905766dae65b9e1" providerId="LiveId" clId="{D0F3D6E7-73B1-48F8-996E-0D7B4132AE8E}" dt="2023-09-03T21:47:23.162" v="0" actId="47"/>
          <pc:sldLayoutMkLst>
            <pc:docMk/>
            <pc:sldMasterMk cId="2192387981" sldId="2147483693"/>
            <pc:sldLayoutMk cId="1752335129" sldId="2147483695"/>
          </pc:sldLayoutMkLst>
        </pc:sldLayoutChg>
        <pc:sldLayoutChg chg="del">
          <pc:chgData name="Alexandre Rosa dos Santos" userId="e905766dae65b9e1" providerId="LiveId" clId="{D0F3D6E7-73B1-48F8-996E-0D7B4132AE8E}" dt="2023-09-03T21:47:23.162" v="0" actId="47"/>
          <pc:sldLayoutMkLst>
            <pc:docMk/>
            <pc:sldMasterMk cId="2192387981" sldId="2147483693"/>
            <pc:sldLayoutMk cId="526119616" sldId="2147483696"/>
          </pc:sldLayoutMkLst>
        </pc:sldLayoutChg>
        <pc:sldLayoutChg chg="del">
          <pc:chgData name="Alexandre Rosa dos Santos" userId="e905766dae65b9e1" providerId="LiveId" clId="{D0F3D6E7-73B1-48F8-996E-0D7B4132AE8E}" dt="2023-09-03T21:47:23.162" v="0" actId="47"/>
          <pc:sldLayoutMkLst>
            <pc:docMk/>
            <pc:sldMasterMk cId="2192387981" sldId="2147483693"/>
            <pc:sldLayoutMk cId="952974466" sldId="2147483697"/>
          </pc:sldLayoutMkLst>
        </pc:sldLayoutChg>
        <pc:sldLayoutChg chg="del">
          <pc:chgData name="Alexandre Rosa dos Santos" userId="e905766dae65b9e1" providerId="LiveId" clId="{D0F3D6E7-73B1-48F8-996E-0D7B4132AE8E}" dt="2023-09-03T21:47:23.162" v="0" actId="47"/>
          <pc:sldLayoutMkLst>
            <pc:docMk/>
            <pc:sldMasterMk cId="2192387981" sldId="2147483693"/>
            <pc:sldLayoutMk cId="4039312920" sldId="2147483698"/>
          </pc:sldLayoutMkLst>
        </pc:sldLayoutChg>
        <pc:sldLayoutChg chg="del">
          <pc:chgData name="Alexandre Rosa dos Santos" userId="e905766dae65b9e1" providerId="LiveId" clId="{D0F3D6E7-73B1-48F8-996E-0D7B4132AE8E}" dt="2023-09-03T21:47:23.162" v="0" actId="47"/>
          <pc:sldLayoutMkLst>
            <pc:docMk/>
            <pc:sldMasterMk cId="2192387981" sldId="2147483693"/>
            <pc:sldLayoutMk cId="4267796875" sldId="2147483699"/>
          </pc:sldLayoutMkLst>
        </pc:sldLayoutChg>
        <pc:sldLayoutChg chg="del">
          <pc:chgData name="Alexandre Rosa dos Santos" userId="e905766dae65b9e1" providerId="LiveId" clId="{D0F3D6E7-73B1-48F8-996E-0D7B4132AE8E}" dt="2023-09-03T21:47:23.162" v="0" actId="47"/>
          <pc:sldLayoutMkLst>
            <pc:docMk/>
            <pc:sldMasterMk cId="2192387981" sldId="2147483693"/>
            <pc:sldLayoutMk cId="2196870457" sldId="2147483700"/>
          </pc:sldLayoutMkLst>
        </pc:sldLayoutChg>
        <pc:sldLayoutChg chg="del">
          <pc:chgData name="Alexandre Rosa dos Santos" userId="e905766dae65b9e1" providerId="LiveId" clId="{D0F3D6E7-73B1-48F8-996E-0D7B4132AE8E}" dt="2023-09-03T21:47:23.162" v="0" actId="47"/>
          <pc:sldLayoutMkLst>
            <pc:docMk/>
            <pc:sldMasterMk cId="2192387981" sldId="2147483693"/>
            <pc:sldLayoutMk cId="2324653414" sldId="2147483701"/>
          </pc:sldLayoutMkLst>
        </pc:sldLayoutChg>
        <pc:sldLayoutChg chg="del">
          <pc:chgData name="Alexandre Rosa dos Santos" userId="e905766dae65b9e1" providerId="LiveId" clId="{D0F3D6E7-73B1-48F8-996E-0D7B4132AE8E}" dt="2023-09-03T21:47:23.162" v="0" actId="47"/>
          <pc:sldLayoutMkLst>
            <pc:docMk/>
            <pc:sldMasterMk cId="2192387981" sldId="2147483693"/>
            <pc:sldLayoutMk cId="2313406891" sldId="2147483702"/>
          </pc:sldLayoutMkLst>
        </pc:sldLayoutChg>
        <pc:sldLayoutChg chg="del">
          <pc:chgData name="Alexandre Rosa dos Santos" userId="e905766dae65b9e1" providerId="LiveId" clId="{D0F3D6E7-73B1-48F8-996E-0D7B4132AE8E}" dt="2023-09-03T21:47:23.162" v="0" actId="47"/>
          <pc:sldLayoutMkLst>
            <pc:docMk/>
            <pc:sldMasterMk cId="2192387981" sldId="2147483693"/>
            <pc:sldLayoutMk cId="968168870" sldId="2147483703"/>
          </pc:sldLayoutMkLst>
        </pc:sldLayoutChg>
        <pc:sldLayoutChg chg="del">
          <pc:chgData name="Alexandre Rosa dos Santos" userId="e905766dae65b9e1" providerId="LiveId" clId="{D0F3D6E7-73B1-48F8-996E-0D7B4132AE8E}" dt="2023-09-03T21:47:23.162" v="0" actId="47"/>
          <pc:sldLayoutMkLst>
            <pc:docMk/>
            <pc:sldMasterMk cId="2192387981" sldId="2147483693"/>
            <pc:sldLayoutMk cId="364226222" sldId="2147483704"/>
          </pc:sldLayoutMkLst>
        </pc:sldLayoutChg>
        <pc:sldLayoutChg chg="del">
          <pc:chgData name="Alexandre Rosa dos Santos" userId="e905766dae65b9e1" providerId="LiveId" clId="{D0F3D6E7-73B1-48F8-996E-0D7B4132AE8E}" dt="2023-09-03T21:47:23.162" v="0" actId="47"/>
          <pc:sldLayoutMkLst>
            <pc:docMk/>
            <pc:sldMasterMk cId="2192387981" sldId="2147483693"/>
            <pc:sldLayoutMk cId="3182569781" sldId="2147483705"/>
          </pc:sldLayoutMkLst>
        </pc:sldLayoutChg>
        <pc:sldLayoutChg chg="del">
          <pc:chgData name="Alexandre Rosa dos Santos" userId="e905766dae65b9e1" providerId="LiveId" clId="{D0F3D6E7-73B1-48F8-996E-0D7B4132AE8E}" dt="2023-09-03T21:47:23.162" v="0" actId="47"/>
          <pc:sldLayoutMkLst>
            <pc:docMk/>
            <pc:sldMasterMk cId="2192387981" sldId="2147483693"/>
            <pc:sldLayoutMk cId="3402440848" sldId="2147483706"/>
          </pc:sldLayoutMkLst>
        </pc:sldLayoutChg>
        <pc:sldLayoutChg chg="del">
          <pc:chgData name="Alexandre Rosa dos Santos" userId="e905766dae65b9e1" providerId="LiveId" clId="{D0F3D6E7-73B1-48F8-996E-0D7B4132AE8E}" dt="2023-09-03T21:47:23.162" v="0" actId="47"/>
          <pc:sldLayoutMkLst>
            <pc:docMk/>
            <pc:sldMasterMk cId="2192387981" sldId="2147483693"/>
            <pc:sldLayoutMk cId="400640589" sldId="2147483707"/>
          </pc:sldLayoutMkLst>
        </pc:sldLayoutChg>
        <pc:sldLayoutChg chg="del">
          <pc:chgData name="Alexandre Rosa dos Santos" userId="e905766dae65b9e1" providerId="LiveId" clId="{D0F3D6E7-73B1-48F8-996E-0D7B4132AE8E}" dt="2023-09-03T21:47:23.162" v="0" actId="47"/>
          <pc:sldLayoutMkLst>
            <pc:docMk/>
            <pc:sldMasterMk cId="2192387981" sldId="2147483693"/>
            <pc:sldLayoutMk cId="3854015274" sldId="2147483708"/>
          </pc:sldLayoutMkLst>
        </pc:sldLayoutChg>
        <pc:sldLayoutChg chg="del">
          <pc:chgData name="Alexandre Rosa dos Santos" userId="e905766dae65b9e1" providerId="LiveId" clId="{D0F3D6E7-73B1-48F8-996E-0D7B4132AE8E}" dt="2023-09-03T21:47:23.162" v="0" actId="47"/>
          <pc:sldLayoutMkLst>
            <pc:docMk/>
            <pc:sldMasterMk cId="2192387981" sldId="2147483693"/>
            <pc:sldLayoutMk cId="1437728695" sldId="2147483709"/>
          </pc:sldLayoutMkLst>
        </pc:sldLayoutChg>
      </pc:sldMasterChg>
      <pc:sldMasterChg chg="del delSldLayout">
        <pc:chgData name="Alexandre Rosa dos Santos" userId="e905766dae65b9e1" providerId="LiveId" clId="{D0F3D6E7-73B1-48F8-996E-0D7B4132AE8E}" dt="2023-09-10T23:08:51.884" v="4" actId="47"/>
        <pc:sldMasterMkLst>
          <pc:docMk/>
          <pc:sldMasterMk cId="4208256368" sldId="2147483722"/>
        </pc:sldMasterMkLst>
        <pc:sldLayoutChg chg="del">
          <pc:chgData name="Alexandre Rosa dos Santos" userId="e905766dae65b9e1" providerId="LiveId" clId="{D0F3D6E7-73B1-48F8-996E-0D7B4132AE8E}" dt="2023-09-10T23:08:51.884" v="4" actId="47"/>
          <pc:sldLayoutMkLst>
            <pc:docMk/>
            <pc:sldMasterMk cId="4208256368" sldId="2147483722"/>
            <pc:sldLayoutMk cId="1899291714" sldId="2147483723"/>
          </pc:sldLayoutMkLst>
        </pc:sldLayoutChg>
        <pc:sldLayoutChg chg="del">
          <pc:chgData name="Alexandre Rosa dos Santos" userId="e905766dae65b9e1" providerId="LiveId" clId="{D0F3D6E7-73B1-48F8-996E-0D7B4132AE8E}" dt="2023-09-10T23:08:51.884" v="4" actId="47"/>
          <pc:sldLayoutMkLst>
            <pc:docMk/>
            <pc:sldMasterMk cId="4208256368" sldId="2147483722"/>
            <pc:sldLayoutMk cId="3016839508" sldId="2147483724"/>
          </pc:sldLayoutMkLst>
        </pc:sldLayoutChg>
        <pc:sldLayoutChg chg="del">
          <pc:chgData name="Alexandre Rosa dos Santos" userId="e905766dae65b9e1" providerId="LiveId" clId="{D0F3D6E7-73B1-48F8-996E-0D7B4132AE8E}" dt="2023-09-10T23:08:51.884" v="4" actId="47"/>
          <pc:sldLayoutMkLst>
            <pc:docMk/>
            <pc:sldMasterMk cId="4208256368" sldId="2147483722"/>
            <pc:sldLayoutMk cId="2409322414" sldId="2147483725"/>
          </pc:sldLayoutMkLst>
        </pc:sldLayoutChg>
        <pc:sldLayoutChg chg="del">
          <pc:chgData name="Alexandre Rosa dos Santos" userId="e905766dae65b9e1" providerId="LiveId" clId="{D0F3D6E7-73B1-48F8-996E-0D7B4132AE8E}" dt="2023-09-10T23:08:51.884" v="4" actId="47"/>
          <pc:sldLayoutMkLst>
            <pc:docMk/>
            <pc:sldMasterMk cId="4208256368" sldId="2147483722"/>
            <pc:sldLayoutMk cId="2268741047" sldId="2147483726"/>
          </pc:sldLayoutMkLst>
        </pc:sldLayoutChg>
        <pc:sldLayoutChg chg="del">
          <pc:chgData name="Alexandre Rosa dos Santos" userId="e905766dae65b9e1" providerId="LiveId" clId="{D0F3D6E7-73B1-48F8-996E-0D7B4132AE8E}" dt="2023-09-10T23:08:51.884" v="4" actId="47"/>
          <pc:sldLayoutMkLst>
            <pc:docMk/>
            <pc:sldMasterMk cId="4208256368" sldId="2147483722"/>
            <pc:sldLayoutMk cId="506537218" sldId="2147483727"/>
          </pc:sldLayoutMkLst>
        </pc:sldLayoutChg>
        <pc:sldLayoutChg chg="del">
          <pc:chgData name="Alexandre Rosa dos Santos" userId="e905766dae65b9e1" providerId="LiveId" clId="{D0F3D6E7-73B1-48F8-996E-0D7B4132AE8E}" dt="2023-09-10T23:08:51.884" v="4" actId="47"/>
          <pc:sldLayoutMkLst>
            <pc:docMk/>
            <pc:sldMasterMk cId="4208256368" sldId="2147483722"/>
            <pc:sldLayoutMk cId="4016477275" sldId="2147483728"/>
          </pc:sldLayoutMkLst>
        </pc:sldLayoutChg>
        <pc:sldLayoutChg chg="del">
          <pc:chgData name="Alexandre Rosa dos Santos" userId="e905766dae65b9e1" providerId="LiveId" clId="{D0F3D6E7-73B1-48F8-996E-0D7B4132AE8E}" dt="2023-09-10T23:08:51.884" v="4" actId="47"/>
          <pc:sldLayoutMkLst>
            <pc:docMk/>
            <pc:sldMasterMk cId="4208256368" sldId="2147483722"/>
            <pc:sldLayoutMk cId="3384459499" sldId="2147483729"/>
          </pc:sldLayoutMkLst>
        </pc:sldLayoutChg>
        <pc:sldLayoutChg chg="del">
          <pc:chgData name="Alexandre Rosa dos Santos" userId="e905766dae65b9e1" providerId="LiveId" clId="{D0F3D6E7-73B1-48F8-996E-0D7B4132AE8E}" dt="2023-09-10T23:08:51.884" v="4" actId="47"/>
          <pc:sldLayoutMkLst>
            <pc:docMk/>
            <pc:sldMasterMk cId="4208256368" sldId="2147483722"/>
            <pc:sldLayoutMk cId="1102642292" sldId="2147483730"/>
          </pc:sldLayoutMkLst>
        </pc:sldLayoutChg>
        <pc:sldLayoutChg chg="del">
          <pc:chgData name="Alexandre Rosa dos Santos" userId="e905766dae65b9e1" providerId="LiveId" clId="{D0F3D6E7-73B1-48F8-996E-0D7B4132AE8E}" dt="2023-09-10T23:08:51.884" v="4" actId="47"/>
          <pc:sldLayoutMkLst>
            <pc:docMk/>
            <pc:sldMasterMk cId="4208256368" sldId="2147483722"/>
            <pc:sldLayoutMk cId="3726946605" sldId="2147483731"/>
          </pc:sldLayoutMkLst>
        </pc:sldLayoutChg>
        <pc:sldLayoutChg chg="del">
          <pc:chgData name="Alexandre Rosa dos Santos" userId="e905766dae65b9e1" providerId="LiveId" clId="{D0F3D6E7-73B1-48F8-996E-0D7B4132AE8E}" dt="2023-09-10T23:08:51.884" v="4" actId="47"/>
          <pc:sldLayoutMkLst>
            <pc:docMk/>
            <pc:sldMasterMk cId="4208256368" sldId="2147483722"/>
            <pc:sldLayoutMk cId="4155791873" sldId="2147483732"/>
          </pc:sldLayoutMkLst>
        </pc:sldLayoutChg>
        <pc:sldLayoutChg chg="del">
          <pc:chgData name="Alexandre Rosa dos Santos" userId="e905766dae65b9e1" providerId="LiveId" clId="{D0F3D6E7-73B1-48F8-996E-0D7B4132AE8E}" dt="2023-09-10T23:08:51.884" v="4" actId="47"/>
          <pc:sldLayoutMkLst>
            <pc:docMk/>
            <pc:sldMasterMk cId="4208256368" sldId="2147483722"/>
            <pc:sldLayoutMk cId="2251727182" sldId="2147483733"/>
          </pc:sldLayoutMkLst>
        </pc:sldLayoutChg>
        <pc:sldLayoutChg chg="del">
          <pc:chgData name="Alexandre Rosa dos Santos" userId="e905766dae65b9e1" providerId="LiveId" clId="{D0F3D6E7-73B1-48F8-996E-0D7B4132AE8E}" dt="2023-09-10T23:08:51.884" v="4" actId="47"/>
          <pc:sldLayoutMkLst>
            <pc:docMk/>
            <pc:sldMasterMk cId="4208256368" sldId="2147483722"/>
            <pc:sldLayoutMk cId="4279347530" sldId="2147483734"/>
          </pc:sldLayoutMkLst>
        </pc:sldLayoutChg>
        <pc:sldLayoutChg chg="del">
          <pc:chgData name="Alexandre Rosa dos Santos" userId="e905766dae65b9e1" providerId="LiveId" clId="{D0F3D6E7-73B1-48F8-996E-0D7B4132AE8E}" dt="2023-09-10T23:08:51.884" v="4" actId="47"/>
          <pc:sldLayoutMkLst>
            <pc:docMk/>
            <pc:sldMasterMk cId="4208256368" sldId="2147483722"/>
            <pc:sldLayoutMk cId="3373210201" sldId="2147483735"/>
          </pc:sldLayoutMkLst>
        </pc:sldLayoutChg>
        <pc:sldLayoutChg chg="del">
          <pc:chgData name="Alexandre Rosa dos Santos" userId="e905766dae65b9e1" providerId="LiveId" clId="{D0F3D6E7-73B1-48F8-996E-0D7B4132AE8E}" dt="2023-09-10T23:08:51.884" v="4" actId="47"/>
          <pc:sldLayoutMkLst>
            <pc:docMk/>
            <pc:sldMasterMk cId="4208256368" sldId="2147483722"/>
            <pc:sldLayoutMk cId="2387499323" sldId="2147483736"/>
          </pc:sldLayoutMkLst>
        </pc:sldLayoutChg>
        <pc:sldLayoutChg chg="del">
          <pc:chgData name="Alexandre Rosa dos Santos" userId="e905766dae65b9e1" providerId="LiveId" clId="{D0F3D6E7-73B1-48F8-996E-0D7B4132AE8E}" dt="2023-09-10T23:08:51.884" v="4" actId="47"/>
          <pc:sldLayoutMkLst>
            <pc:docMk/>
            <pc:sldMasterMk cId="4208256368" sldId="2147483722"/>
            <pc:sldLayoutMk cId="2600275113" sldId="2147483737"/>
          </pc:sldLayoutMkLst>
        </pc:sldLayoutChg>
        <pc:sldLayoutChg chg="del">
          <pc:chgData name="Alexandre Rosa dos Santos" userId="e905766dae65b9e1" providerId="LiveId" clId="{D0F3D6E7-73B1-48F8-996E-0D7B4132AE8E}" dt="2023-09-10T23:08:51.884" v="4" actId="47"/>
          <pc:sldLayoutMkLst>
            <pc:docMk/>
            <pc:sldMasterMk cId="4208256368" sldId="2147483722"/>
            <pc:sldLayoutMk cId="2875645542" sldId="2147483738"/>
          </pc:sldLayoutMkLst>
        </pc:sldLayoutChg>
      </pc:sldMasterChg>
      <pc:sldMasterChg chg="del delSldLayout">
        <pc:chgData name="Alexandre Rosa dos Santos" userId="e905766dae65b9e1" providerId="LiveId" clId="{D0F3D6E7-73B1-48F8-996E-0D7B4132AE8E}" dt="2023-09-10T23:09:11.302" v="9" actId="47"/>
        <pc:sldMasterMkLst>
          <pc:docMk/>
          <pc:sldMasterMk cId="964420632" sldId="2147483739"/>
        </pc:sldMasterMkLst>
        <pc:sldLayoutChg chg="del">
          <pc:chgData name="Alexandre Rosa dos Santos" userId="e905766dae65b9e1" providerId="LiveId" clId="{D0F3D6E7-73B1-48F8-996E-0D7B4132AE8E}" dt="2023-09-10T23:09:11.302" v="9" actId="47"/>
          <pc:sldLayoutMkLst>
            <pc:docMk/>
            <pc:sldMasterMk cId="964420632" sldId="2147483739"/>
            <pc:sldLayoutMk cId="4079704215" sldId="2147483740"/>
          </pc:sldLayoutMkLst>
        </pc:sldLayoutChg>
        <pc:sldLayoutChg chg="del">
          <pc:chgData name="Alexandre Rosa dos Santos" userId="e905766dae65b9e1" providerId="LiveId" clId="{D0F3D6E7-73B1-48F8-996E-0D7B4132AE8E}" dt="2023-09-10T23:09:11.302" v="9" actId="47"/>
          <pc:sldLayoutMkLst>
            <pc:docMk/>
            <pc:sldMasterMk cId="964420632" sldId="2147483739"/>
            <pc:sldLayoutMk cId="2048580457" sldId="2147483741"/>
          </pc:sldLayoutMkLst>
        </pc:sldLayoutChg>
        <pc:sldLayoutChg chg="del">
          <pc:chgData name="Alexandre Rosa dos Santos" userId="e905766dae65b9e1" providerId="LiveId" clId="{D0F3D6E7-73B1-48F8-996E-0D7B4132AE8E}" dt="2023-09-10T23:09:11.302" v="9" actId="47"/>
          <pc:sldLayoutMkLst>
            <pc:docMk/>
            <pc:sldMasterMk cId="964420632" sldId="2147483739"/>
            <pc:sldLayoutMk cId="1427224072" sldId="2147483742"/>
          </pc:sldLayoutMkLst>
        </pc:sldLayoutChg>
        <pc:sldLayoutChg chg="del">
          <pc:chgData name="Alexandre Rosa dos Santos" userId="e905766dae65b9e1" providerId="LiveId" clId="{D0F3D6E7-73B1-48F8-996E-0D7B4132AE8E}" dt="2023-09-10T23:09:11.302" v="9" actId="47"/>
          <pc:sldLayoutMkLst>
            <pc:docMk/>
            <pc:sldMasterMk cId="964420632" sldId="2147483739"/>
            <pc:sldLayoutMk cId="901517108" sldId="2147483743"/>
          </pc:sldLayoutMkLst>
        </pc:sldLayoutChg>
        <pc:sldLayoutChg chg="del">
          <pc:chgData name="Alexandre Rosa dos Santos" userId="e905766dae65b9e1" providerId="LiveId" clId="{D0F3D6E7-73B1-48F8-996E-0D7B4132AE8E}" dt="2023-09-10T23:09:11.302" v="9" actId="47"/>
          <pc:sldLayoutMkLst>
            <pc:docMk/>
            <pc:sldMasterMk cId="964420632" sldId="2147483739"/>
            <pc:sldLayoutMk cId="965605009" sldId="2147483744"/>
          </pc:sldLayoutMkLst>
        </pc:sldLayoutChg>
        <pc:sldLayoutChg chg="del">
          <pc:chgData name="Alexandre Rosa dos Santos" userId="e905766dae65b9e1" providerId="LiveId" clId="{D0F3D6E7-73B1-48F8-996E-0D7B4132AE8E}" dt="2023-09-10T23:09:11.302" v="9" actId="47"/>
          <pc:sldLayoutMkLst>
            <pc:docMk/>
            <pc:sldMasterMk cId="964420632" sldId="2147483739"/>
            <pc:sldLayoutMk cId="1315530491" sldId="2147483745"/>
          </pc:sldLayoutMkLst>
        </pc:sldLayoutChg>
        <pc:sldLayoutChg chg="del">
          <pc:chgData name="Alexandre Rosa dos Santos" userId="e905766dae65b9e1" providerId="LiveId" clId="{D0F3D6E7-73B1-48F8-996E-0D7B4132AE8E}" dt="2023-09-10T23:09:11.302" v="9" actId="47"/>
          <pc:sldLayoutMkLst>
            <pc:docMk/>
            <pc:sldMasterMk cId="964420632" sldId="2147483739"/>
            <pc:sldLayoutMk cId="3816049477" sldId="2147483746"/>
          </pc:sldLayoutMkLst>
        </pc:sldLayoutChg>
        <pc:sldLayoutChg chg="del">
          <pc:chgData name="Alexandre Rosa dos Santos" userId="e905766dae65b9e1" providerId="LiveId" clId="{D0F3D6E7-73B1-48F8-996E-0D7B4132AE8E}" dt="2023-09-10T23:09:11.302" v="9" actId="47"/>
          <pc:sldLayoutMkLst>
            <pc:docMk/>
            <pc:sldMasterMk cId="964420632" sldId="2147483739"/>
            <pc:sldLayoutMk cId="2016242291" sldId="2147483747"/>
          </pc:sldLayoutMkLst>
        </pc:sldLayoutChg>
        <pc:sldLayoutChg chg="del">
          <pc:chgData name="Alexandre Rosa dos Santos" userId="e905766dae65b9e1" providerId="LiveId" clId="{D0F3D6E7-73B1-48F8-996E-0D7B4132AE8E}" dt="2023-09-10T23:09:11.302" v="9" actId="47"/>
          <pc:sldLayoutMkLst>
            <pc:docMk/>
            <pc:sldMasterMk cId="964420632" sldId="2147483739"/>
            <pc:sldLayoutMk cId="648054243" sldId="2147483748"/>
          </pc:sldLayoutMkLst>
        </pc:sldLayoutChg>
        <pc:sldLayoutChg chg="del">
          <pc:chgData name="Alexandre Rosa dos Santos" userId="e905766dae65b9e1" providerId="LiveId" clId="{D0F3D6E7-73B1-48F8-996E-0D7B4132AE8E}" dt="2023-09-10T23:09:11.302" v="9" actId="47"/>
          <pc:sldLayoutMkLst>
            <pc:docMk/>
            <pc:sldMasterMk cId="964420632" sldId="2147483739"/>
            <pc:sldLayoutMk cId="2821330295" sldId="2147483749"/>
          </pc:sldLayoutMkLst>
        </pc:sldLayoutChg>
        <pc:sldLayoutChg chg="del">
          <pc:chgData name="Alexandre Rosa dos Santos" userId="e905766dae65b9e1" providerId="LiveId" clId="{D0F3D6E7-73B1-48F8-996E-0D7B4132AE8E}" dt="2023-09-10T23:09:11.302" v="9" actId="47"/>
          <pc:sldLayoutMkLst>
            <pc:docMk/>
            <pc:sldMasterMk cId="964420632" sldId="2147483739"/>
            <pc:sldLayoutMk cId="2270843110" sldId="2147483750"/>
          </pc:sldLayoutMkLst>
        </pc:sldLayoutChg>
        <pc:sldLayoutChg chg="del">
          <pc:chgData name="Alexandre Rosa dos Santos" userId="e905766dae65b9e1" providerId="LiveId" clId="{D0F3D6E7-73B1-48F8-996E-0D7B4132AE8E}" dt="2023-09-10T23:09:11.302" v="9" actId="47"/>
          <pc:sldLayoutMkLst>
            <pc:docMk/>
            <pc:sldMasterMk cId="964420632" sldId="2147483739"/>
            <pc:sldLayoutMk cId="987349392" sldId="2147483751"/>
          </pc:sldLayoutMkLst>
        </pc:sldLayoutChg>
        <pc:sldLayoutChg chg="del">
          <pc:chgData name="Alexandre Rosa dos Santos" userId="e905766dae65b9e1" providerId="LiveId" clId="{D0F3D6E7-73B1-48F8-996E-0D7B4132AE8E}" dt="2023-09-10T23:09:11.302" v="9" actId="47"/>
          <pc:sldLayoutMkLst>
            <pc:docMk/>
            <pc:sldMasterMk cId="964420632" sldId="2147483739"/>
            <pc:sldLayoutMk cId="3861770796" sldId="2147483752"/>
          </pc:sldLayoutMkLst>
        </pc:sldLayoutChg>
        <pc:sldLayoutChg chg="del">
          <pc:chgData name="Alexandre Rosa dos Santos" userId="e905766dae65b9e1" providerId="LiveId" clId="{D0F3D6E7-73B1-48F8-996E-0D7B4132AE8E}" dt="2023-09-10T23:09:11.302" v="9" actId="47"/>
          <pc:sldLayoutMkLst>
            <pc:docMk/>
            <pc:sldMasterMk cId="964420632" sldId="2147483739"/>
            <pc:sldLayoutMk cId="2890966094" sldId="2147483753"/>
          </pc:sldLayoutMkLst>
        </pc:sldLayoutChg>
        <pc:sldLayoutChg chg="del">
          <pc:chgData name="Alexandre Rosa dos Santos" userId="e905766dae65b9e1" providerId="LiveId" clId="{D0F3D6E7-73B1-48F8-996E-0D7B4132AE8E}" dt="2023-09-10T23:09:11.302" v="9" actId="47"/>
          <pc:sldLayoutMkLst>
            <pc:docMk/>
            <pc:sldMasterMk cId="964420632" sldId="2147483739"/>
            <pc:sldLayoutMk cId="969091237" sldId="2147483754"/>
          </pc:sldLayoutMkLst>
        </pc:sldLayoutChg>
        <pc:sldLayoutChg chg="del">
          <pc:chgData name="Alexandre Rosa dos Santos" userId="e905766dae65b9e1" providerId="LiveId" clId="{D0F3D6E7-73B1-48F8-996E-0D7B4132AE8E}" dt="2023-09-10T23:09:11.302" v="9" actId="47"/>
          <pc:sldLayoutMkLst>
            <pc:docMk/>
            <pc:sldMasterMk cId="964420632" sldId="2147483739"/>
            <pc:sldLayoutMk cId="3403399640" sldId="214748375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0052C-C2F1-44A6-A6FB-882DAB02C0B3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C3EE6-1FEA-4BAA-9622-ADE307AAC4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34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o slide 1">
            <a:extLst>
              <a:ext uri="{FF2B5EF4-FFF2-40B4-BE49-F238E27FC236}">
                <a16:creationId xmlns:a16="http://schemas.microsoft.com/office/drawing/2014/main" id="{3BB6FE4E-F006-486F-894B-E6EC49AF3B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notas 2">
            <a:extLst>
              <a:ext uri="{FF2B5EF4-FFF2-40B4-BE49-F238E27FC236}">
                <a16:creationId xmlns:a16="http://schemas.microsoft.com/office/drawing/2014/main" id="{125C151F-E1D3-4428-89BD-C2E39C116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2772" name="Espaço reservado para o número do slide 3">
            <a:extLst>
              <a:ext uri="{FF2B5EF4-FFF2-40B4-BE49-F238E27FC236}">
                <a16:creationId xmlns:a16="http://schemas.microsoft.com/office/drawing/2014/main" id="{C030CE59-60D8-4621-ADD4-139C75223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9D298A-9F26-4E04-85FE-55D52F11570A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16EC36B-4735-4892-88B0-2BE80195AFEF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13EA841-6AD4-407A-A3CF-35E416A7C8A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8196" name="Freeform 4">
            <a:extLst>
              <a:ext uri="{FF2B5EF4-FFF2-40B4-BE49-F238E27FC236}">
                <a16:creationId xmlns:a16="http://schemas.microsoft.com/office/drawing/2014/main" id="{D33F1B43-1336-40A6-A1E6-25820016C5F5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37EB1DAB-4AF7-442D-B89D-75D1F4896B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68AB618-E544-4B15-93D0-CCD408FCF9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C070603-3869-403C-ADAE-B6205BAB9304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2103DCB6-0288-4576-AAFE-982B6E72CCEB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0B879-D52C-46A0-B83F-8B9C6F04B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9A6563C-8D0E-4475-8B04-B552DF57F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DB2596-D379-43A7-ACF0-AA1603D3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D982A6-AA65-4262-9766-24670A3C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0401E8-8B0F-4D2A-AE55-A804D1CE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DBEB2-76CE-41BB-895D-62098B84E5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68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3E25EB-4EFF-4921-A5EB-CDFDD2231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2C2B94B-BE9C-4227-A4C9-615348AA6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7697AA-5F04-4CFF-A694-B6A863A9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D8EE22-4254-41CB-80E9-20550B90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520D15-E8DA-41FF-A162-B9744399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83042-A69D-4E9B-90C3-0792D78EFD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5694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110FC6A2-DE37-4E58-983E-D41894D7EA9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670C490-C0B5-4D46-AEBF-01C10CE4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05C84-A514-45D9-8102-187024C4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57D0B5A-3318-4F6B-8E28-E301FCD2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C8C8C4-F1EA-46FF-AAB1-8BA17C005B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718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9">
            <a:extLst>
              <a:ext uri="{FF2B5EF4-FFF2-40B4-BE49-F238E27FC236}">
                <a16:creationId xmlns:a16="http://schemas.microsoft.com/office/drawing/2014/main" id="{3E22B411-F44B-4341-BF11-13E2BD85F42F}"/>
              </a:ext>
            </a:extLst>
          </p:cNvPr>
          <p:cNvGrpSpPr>
            <a:grpSpLocks/>
          </p:cNvGrpSpPr>
          <p:nvPr/>
        </p:nvGrpSpPr>
        <p:grpSpPr bwMode="auto">
          <a:xfrm>
            <a:off x="0" y="6208713"/>
            <a:ext cx="9144000" cy="649287"/>
            <a:chOff x="0" y="6208894"/>
            <a:chExt cx="12192000" cy="64910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F506C52-ADFB-4F5A-850D-4892C8E257CA}"/>
                </a:ext>
              </a:extLst>
            </p:cNvPr>
            <p:cNvSpPr/>
            <p:nvPr/>
          </p:nvSpPr>
          <p:spPr>
            <a:xfrm>
              <a:off x="2117" y="6220003"/>
              <a:ext cx="12189883" cy="63799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89C34496-046B-48B7-ADC9-E16EB24BA7AA}"/>
                </a:ext>
              </a:extLst>
            </p:cNvPr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6AD0DD9-24F1-418A-B8D4-078D9B24B925}"/>
              </a:ext>
            </a:extLst>
          </p:cNvPr>
          <p:cNvCxnSpPr/>
          <p:nvPr userDrawn="1"/>
        </p:nvCxnSpPr>
        <p:spPr>
          <a:xfrm flipV="1">
            <a:off x="1588" y="5937250"/>
            <a:ext cx="635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F265339-E04A-4866-96B7-448EA73F928A}"/>
              </a:ext>
            </a:extLst>
          </p:cNvPr>
          <p:cNvCxnSpPr/>
          <p:nvPr userDrawn="1"/>
        </p:nvCxnSpPr>
        <p:spPr>
          <a:xfrm flipV="1">
            <a:off x="1588" y="5937250"/>
            <a:ext cx="635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10" name="Espaço reservado para data 29">
            <a:extLst>
              <a:ext uri="{FF2B5EF4-FFF2-40B4-BE49-F238E27FC236}">
                <a16:creationId xmlns:a16="http://schemas.microsoft.com/office/drawing/2014/main" id="{B3659370-A5BE-490C-B6D1-2F18777DB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19F9-CD9B-4B23-A6BF-2073F59985EC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11" name="Espaço reservado para rodapé 18">
            <a:extLst>
              <a:ext uri="{FF2B5EF4-FFF2-40B4-BE49-F238E27FC236}">
                <a16:creationId xmlns:a16="http://schemas.microsoft.com/office/drawing/2014/main" id="{DDF1965B-E724-4775-B976-6AECE74F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2" name="Espaço reservado para o número do slide 26">
            <a:extLst>
              <a:ext uri="{FF2B5EF4-FFF2-40B4-BE49-F238E27FC236}">
                <a16:creationId xmlns:a16="http://schemas.microsoft.com/office/drawing/2014/main" id="{08E65176-8A9E-47BB-A8B0-24002459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FDEB5-9A36-4AC2-A2DB-F11F4AEB208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5018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B09B8283-F594-4C22-9B19-038DD330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C8FB580C-5CCC-49FC-9788-DC171B89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CADDE7D8-4A34-408F-9882-9BF06DDF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96685-1317-4C4F-B83B-231C9733575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679902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C44151F7-6887-4FCD-8CFD-BB177B857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345A1FB6-E5E7-425B-91A7-22A618E4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3651A233-845D-4DD3-9439-E70853B6A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3308A-9A2E-4469-8E5C-FF5580FDC5C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078590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9">
            <a:extLst>
              <a:ext uri="{FF2B5EF4-FFF2-40B4-BE49-F238E27FC236}">
                <a16:creationId xmlns:a16="http://schemas.microsoft.com/office/drawing/2014/main" id="{7F1C4502-3DF7-4695-9ABD-F8160C9D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6" name="Espaço reservado para rodapé 21">
            <a:extLst>
              <a:ext uri="{FF2B5EF4-FFF2-40B4-BE49-F238E27FC236}">
                <a16:creationId xmlns:a16="http://schemas.microsoft.com/office/drawing/2014/main" id="{936EA3B2-2F0D-454C-8500-DC380E7C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7" name="Espaço reservado para o número do slide 17">
            <a:extLst>
              <a:ext uri="{FF2B5EF4-FFF2-40B4-BE49-F238E27FC236}">
                <a16:creationId xmlns:a16="http://schemas.microsoft.com/office/drawing/2014/main" id="{9C624243-903D-432A-8DC0-C3CEAA2F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74B6-BE95-40CB-8EDF-5FDA234EC83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148270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9">
            <a:extLst>
              <a:ext uri="{FF2B5EF4-FFF2-40B4-BE49-F238E27FC236}">
                <a16:creationId xmlns:a16="http://schemas.microsoft.com/office/drawing/2014/main" id="{50E10416-E654-49CD-83D8-4285E59B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8" name="Espaço reservado para rodapé 21">
            <a:extLst>
              <a:ext uri="{FF2B5EF4-FFF2-40B4-BE49-F238E27FC236}">
                <a16:creationId xmlns:a16="http://schemas.microsoft.com/office/drawing/2014/main" id="{3C143D16-4EF2-40D6-A36B-B1366B683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9" name="Espaço reservado para o número do slide 17">
            <a:extLst>
              <a:ext uri="{FF2B5EF4-FFF2-40B4-BE49-F238E27FC236}">
                <a16:creationId xmlns:a16="http://schemas.microsoft.com/office/drawing/2014/main" id="{83C847C9-C932-43AA-B43F-47D91A2F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F96D9-9B14-4EAF-B138-8801D7AF2B3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312079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9">
            <a:extLst>
              <a:ext uri="{FF2B5EF4-FFF2-40B4-BE49-F238E27FC236}">
                <a16:creationId xmlns:a16="http://schemas.microsoft.com/office/drawing/2014/main" id="{4EA67B8B-787C-433B-AEE3-A9B4A7CC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4" name="Espaço reservado para rodapé 21">
            <a:extLst>
              <a:ext uri="{FF2B5EF4-FFF2-40B4-BE49-F238E27FC236}">
                <a16:creationId xmlns:a16="http://schemas.microsoft.com/office/drawing/2014/main" id="{5AACA504-EFE0-4765-9D11-A3637AC3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5" name="Espaço reservado para o número do slide 17">
            <a:extLst>
              <a:ext uri="{FF2B5EF4-FFF2-40B4-BE49-F238E27FC236}">
                <a16:creationId xmlns:a16="http://schemas.microsoft.com/office/drawing/2014/main" id="{F1F6A686-C893-474A-A89D-BAB3127B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73A12-611D-4C7D-B786-33DAEBDCD87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726869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>
            <a:extLst>
              <a:ext uri="{FF2B5EF4-FFF2-40B4-BE49-F238E27FC236}">
                <a16:creationId xmlns:a16="http://schemas.microsoft.com/office/drawing/2014/main" id="{021FCF31-D1DE-4801-82D6-5B01B429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3" name="Espaço reservado para rodapé 21">
            <a:extLst>
              <a:ext uri="{FF2B5EF4-FFF2-40B4-BE49-F238E27FC236}">
                <a16:creationId xmlns:a16="http://schemas.microsoft.com/office/drawing/2014/main" id="{AD957B5C-FCD2-4104-93A7-487BA0F7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4" name="Espaço reservado para o número do slide 17">
            <a:extLst>
              <a:ext uri="{FF2B5EF4-FFF2-40B4-BE49-F238E27FC236}">
                <a16:creationId xmlns:a16="http://schemas.microsoft.com/office/drawing/2014/main" id="{1612F1C4-AAC4-4C88-BC29-D1CFBC5D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D345E-7624-43E0-ABBA-DC2173DEC78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819177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FCF30-F260-498B-BAEF-F29248B2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968044-FA0D-4636-A27A-1021E90CB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5C64F9-8FF2-481D-AE9E-8F9CD928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7089ED-7616-4F7C-8EA5-79001E57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E741C3-648F-4A94-8873-58A978C8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E5270-71F5-4425-B829-F8228756F8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5989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9">
            <a:extLst>
              <a:ext uri="{FF2B5EF4-FFF2-40B4-BE49-F238E27FC236}">
                <a16:creationId xmlns:a16="http://schemas.microsoft.com/office/drawing/2014/main" id="{C9582CAF-B1BB-4871-9B0C-9FEA7058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6" name="Espaço reservado para rodapé 21">
            <a:extLst>
              <a:ext uri="{FF2B5EF4-FFF2-40B4-BE49-F238E27FC236}">
                <a16:creationId xmlns:a16="http://schemas.microsoft.com/office/drawing/2014/main" id="{BA666B3A-5889-43D7-A34D-7D7CE8395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7" name="Espaço reservado para o número do slide 17">
            <a:extLst>
              <a:ext uri="{FF2B5EF4-FFF2-40B4-BE49-F238E27FC236}">
                <a16:creationId xmlns:a16="http://schemas.microsoft.com/office/drawing/2014/main" id="{4EA872FD-685A-4C5A-BA09-6FF109F7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2A31-3A0D-4EBA-B6D2-512B2024D18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671869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canto único de recorte arredondado">
            <a:extLst>
              <a:ext uri="{FF2B5EF4-FFF2-40B4-BE49-F238E27FC236}">
                <a16:creationId xmlns:a16="http://schemas.microsoft.com/office/drawing/2014/main" id="{4D09D01B-0F25-411F-8A36-9562F30E0349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 dirty="0"/>
          </a:p>
        </p:txBody>
      </p:sp>
      <p:sp>
        <p:nvSpPr>
          <p:cNvPr id="6" name="Triângulo reto 11">
            <a:extLst>
              <a:ext uri="{FF2B5EF4-FFF2-40B4-BE49-F238E27FC236}">
                <a16:creationId xmlns:a16="http://schemas.microsoft.com/office/drawing/2014/main" id="{53E72A48-1F22-4F0E-AFBA-7255D99D3258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 dirty="0"/>
          </a:p>
        </p:txBody>
      </p:sp>
      <p:sp>
        <p:nvSpPr>
          <p:cNvPr id="7" name="Forma livre 9">
            <a:extLst>
              <a:ext uri="{FF2B5EF4-FFF2-40B4-BE49-F238E27FC236}">
                <a16:creationId xmlns:a16="http://schemas.microsoft.com/office/drawing/2014/main" id="{E4BA1864-2B7F-4526-B002-1B860FB83B7E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pt-BR" sz="1350" dirty="0">
              <a:latin typeface="+mn-lt"/>
            </a:endParaRPr>
          </a:p>
        </p:txBody>
      </p:sp>
      <p:sp>
        <p:nvSpPr>
          <p:cNvPr id="8" name="Forma livre 10">
            <a:extLst>
              <a:ext uri="{FF2B5EF4-FFF2-40B4-BE49-F238E27FC236}">
                <a16:creationId xmlns:a16="http://schemas.microsoft.com/office/drawing/2014/main" id="{272D3DA3-84E8-40A6-827E-2BC6A7731AC0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pt-BR" sz="1350" dirty="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pt-BR" noProof="0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Espaço reservado para data 4">
            <a:extLst>
              <a:ext uri="{FF2B5EF4-FFF2-40B4-BE49-F238E27FC236}">
                <a16:creationId xmlns:a16="http://schemas.microsoft.com/office/drawing/2014/main" id="{FF3757FD-F10D-43EC-9AC9-B7CC9CC7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ADFA-5F1D-4AFA-A0E2-AD771F26F693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10" name="Espaço reservado para rodapé 5">
            <a:extLst>
              <a:ext uri="{FF2B5EF4-FFF2-40B4-BE49-F238E27FC236}">
                <a16:creationId xmlns:a16="http://schemas.microsoft.com/office/drawing/2014/main" id="{FFEE2A0E-4DB8-46C4-8705-CBCC86E9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1" name="Espaço reservado para o número do slide 6">
            <a:extLst>
              <a:ext uri="{FF2B5EF4-FFF2-40B4-BE49-F238E27FC236}">
                <a16:creationId xmlns:a16="http://schemas.microsoft.com/office/drawing/2014/main" id="{C34CF024-A501-4A1A-A709-58123C6F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92307-34DE-4854-9C4B-27FC360E11F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219558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CF715825-A799-4077-818B-CBECE926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5E7D5609-6794-490A-BC38-F05311B43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D3ADE40A-7D94-4960-96E4-7A4BF5FF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1D28A-D74C-43D9-BF7B-AAF207DC888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171072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55226F75-5982-49C6-880A-3E5AC437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D471954E-C5F5-40A7-9DFB-00F282AD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F688A566-CB96-4EEC-BBA1-BB7A70E5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D716-1D7A-4F1C-9D30-66C4D805CC5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981962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EE0CA917-B092-45EC-8D37-6F00FD21D3EE}"/>
              </a:ext>
            </a:extLst>
          </p:cNvPr>
          <p:cNvSpPr>
            <a:spLocks/>
          </p:cNvSpPr>
          <p:nvPr/>
        </p:nvSpPr>
        <p:spPr bwMode="auto">
          <a:xfrm>
            <a:off x="0" y="4324350"/>
            <a:ext cx="1308100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1910390710 h 166"/>
              <a:gd name="T8" fmla="*/ 2147483646 w 372"/>
              <a:gd name="T9" fmla="*/ 1712768286 h 166"/>
              <a:gd name="T10" fmla="*/ 2147483646 w 372"/>
              <a:gd name="T11" fmla="*/ 65875703 h 166"/>
              <a:gd name="T12" fmla="*/ 2147483646 w 372"/>
              <a:gd name="T13" fmla="*/ 4391713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567C77-591F-447A-99FB-C50FD8FE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1423A-E402-43CF-909C-BA7D53A22316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B650D1-5AE0-4231-856C-FE96F9860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889972-CC31-48FC-9112-537BDC61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529138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37F7B-65CB-46AF-8BC6-FDFC6B8599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67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B3237C94-EB1A-4188-8FD0-C21BE8C7C3AA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0BECA6-6E0C-42C6-B466-E10EDB8A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31994-1261-4A64-A08E-7BAF5214E62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749FC6-DB3B-4544-BB3A-B021E6CD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DE38BE-8392-4C5A-BFC3-705ACB2F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FAB9-84D7-4F65-83C6-46DE4E59C25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4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A207E658-8753-4C80-BB0D-1D847AD8C8C2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8B8FC2-89CE-4556-BA6E-60DE22624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2051F-7729-4AB4-B8CE-AE79541C0B0D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84C2D4-1D03-4C44-8339-698F800A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8FC6F4-8658-4E20-AB71-B0E74813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517DE-505C-469C-8F5B-58FC7887986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79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3065610E-03D1-41C5-B880-55E96BBED5BB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1380AB0-63AC-4290-92D3-BD98D0604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C6FD8-DF85-4492-BD09-C9D85D3BF7B3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FA44CC1-4155-48B2-8403-D0E75E1D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2A731A-CC7B-41F2-B9BD-CB7BB1F8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FA875-BDE0-4F11-BF92-00A3DC8A07F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25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4789A53E-F71A-4506-853D-659BF155573F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F73CDB5A-B60A-4364-9A9D-88365086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CBAC6-48E3-405D-8115-823D7ED0863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878EF58-1A62-4926-97C7-608AE39A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665D5CE-6E88-4D1E-BADE-F7B9764CE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EC42B-BDAB-4DF2-80CB-817CF4D85AD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57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6A9BBE25-7767-4ECE-AA96-DF93ED5D581D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FDDEB83B-1F61-4FFC-89E5-77CEE41C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DF71-5C09-4FE3-982D-EB5A5D87F35E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AC05BD3-0149-477C-88D4-2CAE6952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E2ACE59-3CE2-4A99-882B-485FC51C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083F3-DFF1-45C0-97B0-6BF84A0DB7D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5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C0EA4-6378-42F1-95D9-CA4CF20E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424B20-8997-4FC7-88BA-3FB646A6B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E07603-2DBA-4B0E-8E9B-DA7A5F37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D6F6A9-5C19-4C6B-BB62-9F987954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84FDF9-D887-4369-A10F-80D7C23F9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323A0-0DE1-4428-9DC7-C9AF8A9EBA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5610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5A51B3AB-8104-46F6-A098-03C8EA7C4C34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B0A1C65-9B0E-4A50-B33B-31270844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2072-8DC8-45D4-9A41-D50A999756F3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C43BA4-0E69-4358-B329-F81B9751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87E74E5-7174-4807-B72B-9C386A8F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ED94B-7375-4157-BED0-764FCB2D1A3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70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3E7C11DF-B523-49E0-A75F-AE50612EDDB3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31DA57A-C11E-47A3-9CEB-727B8408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DE384-AEA9-4238-9DAA-72EE31D6312D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B6225C-76EF-4E1B-95F2-EE9B5302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28D6C50-527A-4095-AF46-DE6661F7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2F5D-85E5-4DE0-8347-0DA9F464F46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52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8017F135-7FDF-48A4-96EB-F96EC3BFD790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t-BR" noProof="0" dirty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F587CED-E5C6-466C-AD5C-4041DD987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22CD-6C0D-44D0-B67E-DA60BDD3CB21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248E31F-9EE4-43EB-95FA-0DF5803B7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BB79603-09CF-4AB1-946D-FF7A3E22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464F8-4CC0-4CFF-81E4-356C6566E4A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0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0B4FF4E-564C-4FB1-86BB-18EEF4DF4083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912818-6E21-4AEB-B3F1-9E338ECB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62AB-652C-4DE0-9B27-1C900104FA0D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420AF8-608A-4898-9A33-B01CD282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11D87A-72E0-4D6C-9EF0-F18E437C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56037-055E-4655-9584-F8C5F41A938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00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591AD0A3-F8B2-4CC9-BF38-6AE37668766E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F88F5CE5-EB83-49F3-A25B-3DC513CFA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38AD8381-9C26-428B-9182-B997552A1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9DBE32-25C8-4092-80DB-D5B483B2F0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0786F-4471-428D-9957-04114DC97B1B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06A9284-E997-4094-918A-0AEF2BFB22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5D1821D-8402-4A71-AF75-7A30C70BD9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7EADC-367C-4F37-AFA8-85FE8213C3D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32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29A4601A-86D8-416D-92C2-029C76CCD78D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7E514E7-65D9-41BA-AA9D-24A4232D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BE2EE-97D5-40C1-9B06-A1A03E2C0D85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02B234F-839B-4676-A031-8BCD4244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44F9F5A-9CC9-4EBC-8FD9-499EFF0F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B7914-F244-4BCA-A19B-F0A06C8272D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59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04129146-7DD4-4F80-BBEE-DA7CD8640185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DED2A1CD-F45F-40D0-884A-FC888B1BD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CF34CDBB-31AB-4E8F-8790-AAC824032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0C6C0D7-FB95-4D74-9098-B9E7A23096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6628-AC63-43AE-AA28-05BA1156D93F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DBEE019-8876-49DB-8120-17F8F0C383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500EAA7-2257-4843-82E3-88E9C290A2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4BE8E-0185-4647-BF3D-E1DD175F95E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85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E5254F75-12EC-4EFA-A68B-94AA72EF2874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66D02B6-0FBB-40FD-AFE6-7F60592CF7C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F39C6-E265-470D-9544-3B36479FA9A4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1E1D48D-A4EA-4E3A-9A79-1768905D6F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08E6C69-D8C0-47E6-98D6-C7931B4188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0A9B2-3389-4527-8B48-6BD45634F4C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995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A2C77662-CCC0-4FBE-946C-58C64A8E6A29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1CC328-E166-4953-9134-13619206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77F45-0FCE-4218-8025-E35DBFAF071A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C53FA0-D398-427F-9C17-16665857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BDC377-E9AD-4FBD-9AEE-B3FF66EA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E2F10-65DD-4E96-9F37-2CDD66C527E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98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EF5565DF-6074-432D-9854-FD366956A8E5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A3BB06-723A-4C43-9EA4-37A683F1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7D60-381F-48FC-9108-A85B51C62A01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B8B7BE-5622-4C5B-9B26-AF0E18D6D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03C565-6007-49D1-8E6D-044DE173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8461B-F8D2-4675-8E5B-946C060B1CD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2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F07D27-8D50-4E75-A74F-03B65604D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D922F5-4BBF-4F1C-A704-5240F0C98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1D44A6-7DDE-4B05-9F17-FD2B5EC68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396331-9D7C-4542-BD8F-EC619D701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C65364C-E09F-4603-A7FF-C38FE53C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091CB5-43CC-4E3C-95A1-CE0CD6C6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17AAF-D610-4173-BBD5-04E56E96DF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64665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99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36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647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207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572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873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8023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085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299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3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8B3C7-8287-4456-94A8-0B585AF4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E6512C-D4BF-43C0-91D7-127DAC10F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95170C-643C-4312-9FD8-A39DA25E0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F5FB082-38F8-40EB-BB8B-F0795EDB5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413F217-7E8A-4E54-A400-DE2E270A8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32AFC0E-3AB0-40EE-8BDF-AC30C4F5D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0E09D5F-D502-400D-84DB-8E6BF7A0F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28A0355-B5F1-431C-B7D7-E6B03E66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57E4F-B78C-4AE5-B729-3221EB854F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40451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0320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01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1022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257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004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2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6E69D-2B66-4D6D-91DE-0349BEBC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C01F77D-A95F-4DCA-B879-9518205C1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D196F77-F0CC-436C-ADDB-30D59E85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218798-24A0-4EE2-8ABF-22200C23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BDF45-6066-40A5-BA2D-A78C475263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935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4B6DEFB-AD8A-4D30-B769-0F4B2322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901F01B-8E0D-4BC8-963A-F2857E214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D46133-0D9F-4AEE-8554-6306CF5B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D7A0E-8CB2-4570-B475-B9BC975F1F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610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95E98-20F5-4D56-A58D-496BBCD7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1006E3-B9B4-4600-B69F-802987CA5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6266CB-B6A7-44CC-85A7-33964EC4A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3791D5-0643-469C-B3B4-F7C6E4274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6DC706-C2E6-4506-AD7B-4D49BC04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0AAC0D2-2A56-405B-8A98-941961D4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BD341-BF6F-45DF-BB3A-A3D5BDDE7B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93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08245-0A78-4542-89C4-FBEDF1FE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A432192-634F-431F-A89E-818A05F77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A63163-7207-4152-A670-6FD690AAB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EAC36C-C431-47B4-85AD-7D0B439C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0B8D6E-FD4B-44F7-A928-76D6AB61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5C234A-78C1-444A-A8A4-DE34016F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423D3-099A-4F11-B211-BC651C1187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533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B41BC14-DA20-4D4D-87D5-50F4522E7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DB81EEB-FB03-4248-860A-B6D25FA68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F3572318-6564-4DF4-8182-94D109CBF8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 altLang="pt-BR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FBDC171A-3DF6-4746-AA69-89FB93624D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 altLang="pt-BR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5D6A2A77-2F0F-4194-81AE-C29E827138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C93A790-B1E2-484C-93A8-6F7614C542E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o 24">
            <a:extLst>
              <a:ext uri="{FF2B5EF4-FFF2-40B4-BE49-F238E27FC236}">
                <a16:creationId xmlns:a16="http://schemas.microsoft.com/office/drawing/2014/main" id="{7EA9527C-B6A7-436D-A47D-40E046DC30D1}"/>
              </a:ext>
            </a:extLst>
          </p:cNvPr>
          <p:cNvGrpSpPr>
            <a:grpSpLocks/>
          </p:cNvGrpSpPr>
          <p:nvPr/>
        </p:nvGrpSpPr>
        <p:grpSpPr bwMode="auto">
          <a:xfrm>
            <a:off x="-22225" y="-7938"/>
            <a:ext cx="9180513" cy="6880226"/>
            <a:chOff x="0" y="-21658"/>
            <a:chExt cx="12240731" cy="6879658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17D6A190-078A-4C90-A8D9-8DDA74CD5947}"/>
                </a:ext>
              </a:extLst>
            </p:cNvPr>
            <p:cNvSpPr/>
            <p:nvPr/>
          </p:nvSpPr>
          <p:spPr>
            <a:xfrm>
              <a:off x="31751" y="566"/>
              <a:ext cx="12187813" cy="6857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grpSp>
          <p:nvGrpSpPr>
            <p:cNvPr id="4105" name="Grupo 26">
              <a:extLst>
                <a:ext uri="{FF2B5EF4-FFF2-40B4-BE49-F238E27FC236}">
                  <a16:creationId xmlns:a16="http://schemas.microsoft.com/office/drawing/2014/main" id="{DEBAC5D8-2014-44C8-A626-F092D40A9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orma livre 27">
                <a:extLst>
                  <a:ext uri="{FF2B5EF4-FFF2-40B4-BE49-F238E27FC236}">
                    <a16:creationId xmlns:a16="http://schemas.microsoft.com/office/drawing/2014/main" id="{B17D72C3-7FD1-40F9-A270-EE76DCD7F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656" y="-7144"/>
                <a:ext cx="12217447" cy="104131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 sz="1350" dirty="0">
                  <a:latin typeface="+mn-lt"/>
                </a:endParaRPr>
              </a:p>
            </p:txBody>
          </p:sp>
          <p:sp>
            <p:nvSpPr>
              <p:cNvPr id="29" name="Forma livre 28">
                <a:extLst>
                  <a:ext uri="{FF2B5EF4-FFF2-40B4-BE49-F238E27FC236}">
                    <a16:creationId xmlns:a16="http://schemas.microsoft.com/office/drawing/2014/main" id="{C4CF7848-B518-4CF3-B8A7-7CFC3215C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067" y="-7144"/>
                <a:ext cx="6350024" cy="63812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 sz="1350" dirty="0">
                  <a:latin typeface="+mn-lt"/>
                </a:endParaRPr>
              </a:p>
            </p:txBody>
          </p:sp>
          <p:grpSp>
            <p:nvGrpSpPr>
              <p:cNvPr id="4108" name="Grupo 30">
                <a:extLst>
                  <a:ext uri="{FF2B5EF4-FFF2-40B4-BE49-F238E27FC236}">
                    <a16:creationId xmlns:a16="http://schemas.microsoft.com/office/drawing/2014/main" id="{A3624182-ABA4-4BEE-AC4E-ED38EFD958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orma livre 31">
                  <a:extLst>
                    <a:ext uri="{FF2B5EF4-FFF2-40B4-BE49-F238E27FC236}">
                      <a16:creationId xmlns:a16="http://schemas.microsoft.com/office/drawing/2014/main" id="{97845DC6-D2C4-4A6C-9717-1929A8780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sz="1350" dirty="0"/>
                </a:p>
              </p:txBody>
            </p:sp>
            <p:sp>
              <p:nvSpPr>
                <p:cNvPr id="33" name="Forma livre 32">
                  <a:extLst>
                    <a:ext uri="{FF2B5EF4-FFF2-40B4-BE49-F238E27FC236}">
                      <a16:creationId xmlns:a16="http://schemas.microsoft.com/office/drawing/2014/main" id="{54E28075-20FB-4A73-922B-09F7061176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sz="1350" dirty="0"/>
                </a:p>
              </p:txBody>
            </p:sp>
          </p:grpSp>
        </p:grpSp>
      </p:grpSp>
      <p:sp>
        <p:nvSpPr>
          <p:cNvPr id="4099" name="Espaço reservado para título 8">
            <a:extLst>
              <a:ext uri="{FF2B5EF4-FFF2-40B4-BE49-F238E27FC236}">
                <a16:creationId xmlns:a16="http://schemas.microsoft.com/office/drawing/2014/main" id="{239F7ADE-3056-4E8E-A58F-40881197AA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4100" name="Espaço reservado para texto 29">
            <a:extLst>
              <a:ext uri="{FF2B5EF4-FFF2-40B4-BE49-F238E27FC236}">
                <a16:creationId xmlns:a16="http://schemas.microsoft.com/office/drawing/2014/main" id="{C8218769-EC2F-407A-8482-2FEC7834C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08B09564-20CB-421D-AB9D-7C1049810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22" name="Espaço reservado para rodapé 21">
            <a:extLst>
              <a:ext uri="{FF2B5EF4-FFF2-40B4-BE49-F238E27FC236}">
                <a16:creationId xmlns:a16="http://schemas.microsoft.com/office/drawing/2014/main" id="{F12D697D-D465-4811-B8BA-150104AD7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8" name="Espaço reservado para o número do slide 17">
            <a:extLst>
              <a:ext uri="{FF2B5EF4-FFF2-40B4-BE49-F238E27FC236}">
                <a16:creationId xmlns:a16="http://schemas.microsoft.com/office/drawing/2014/main" id="{8A8B3324-4A0D-4403-9D5C-2DEB812D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645A60B-BED8-49C5-960A-161ADF90E30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489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med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204788" indent="-204788" algn="l" rtl="0" eaLnBrk="0" fontAlgn="base" hangingPunct="0">
        <a:spcBef>
          <a:spcPct val="20000"/>
        </a:spcBef>
        <a:spcAft>
          <a:spcPct val="0"/>
        </a:spcAft>
        <a:buClr>
          <a:srgbClr val="626B1A"/>
        </a:buClr>
        <a:buSzPct val="9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25" indent="-184150" algn="l" rtl="0" eaLnBrk="0" fontAlgn="base" hangingPunct="0">
        <a:spcBef>
          <a:spcPct val="20000"/>
        </a:spcBef>
        <a:spcAft>
          <a:spcPct val="0"/>
        </a:spcAft>
        <a:buClr>
          <a:srgbClr val="2A4F1D"/>
        </a:buClr>
        <a:buSzPct val="85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4150" algn="l" rtl="0" eaLnBrk="0" fontAlgn="base" hangingPunct="0">
        <a:spcBef>
          <a:spcPct val="20000"/>
        </a:spcBef>
        <a:spcAft>
          <a:spcPct val="0"/>
        </a:spcAft>
        <a:buClr>
          <a:srgbClr val="455C19"/>
        </a:buClr>
        <a:buSzPct val="70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57163" algn="l" rtl="0" eaLnBrk="0" fontAlgn="base" hangingPunct="0">
        <a:spcBef>
          <a:spcPct val="20000"/>
        </a:spcBef>
        <a:spcAft>
          <a:spcPct val="0"/>
        </a:spcAft>
        <a:buClr>
          <a:srgbClr val="626B1A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57163" algn="l" rtl="0" eaLnBrk="0" fontAlgn="base" hangingPunct="0">
        <a:spcBef>
          <a:spcPct val="20000"/>
        </a:spcBef>
        <a:spcAft>
          <a:spcPct val="0"/>
        </a:spcAft>
        <a:buClr>
          <a:srgbClr val="027159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2">
            <a:extLst>
              <a:ext uri="{FF2B5EF4-FFF2-40B4-BE49-F238E27FC236}">
                <a16:creationId xmlns:a16="http://schemas.microsoft.com/office/drawing/2014/main" id="{085C517D-A337-447F-BB2E-1965AEFDB2D1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2138363" cy="6638925"/>
            <a:chOff x="2487613" y="285750"/>
            <a:chExt cx="2428875" cy="5654676"/>
          </a:xfrm>
        </p:grpSpPr>
        <p:sp>
          <p:nvSpPr>
            <p:cNvPr id="3094" name="Freeform 11">
              <a:extLst>
                <a:ext uri="{FF2B5EF4-FFF2-40B4-BE49-F238E27FC236}">
                  <a16:creationId xmlns:a16="http://schemas.microsoft.com/office/drawing/2014/main" id="{EC75EF19-7F25-431D-AC48-22AAD4CFE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5" name="Freeform 12">
              <a:extLst>
                <a:ext uri="{FF2B5EF4-FFF2-40B4-BE49-F238E27FC236}">
                  <a16:creationId xmlns:a16="http://schemas.microsoft.com/office/drawing/2014/main" id="{D436AAA7-0323-4CF4-887D-145223579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6" name="Freeform 13">
              <a:extLst>
                <a:ext uri="{FF2B5EF4-FFF2-40B4-BE49-F238E27FC236}">
                  <a16:creationId xmlns:a16="http://schemas.microsoft.com/office/drawing/2014/main" id="{840E8014-FE3D-408B-B361-5B776659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7" name="Freeform 14">
              <a:extLst>
                <a:ext uri="{FF2B5EF4-FFF2-40B4-BE49-F238E27FC236}">
                  <a16:creationId xmlns:a16="http://schemas.microsoft.com/office/drawing/2014/main" id="{A5176B9A-33BF-4EC0-8C78-0F1229607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8" name="Freeform 15">
              <a:extLst>
                <a:ext uri="{FF2B5EF4-FFF2-40B4-BE49-F238E27FC236}">
                  <a16:creationId xmlns:a16="http://schemas.microsoft.com/office/drawing/2014/main" id="{EE4B33E0-F0E1-449F-BC9A-2C4A5E1EE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9" name="Freeform 16">
              <a:extLst>
                <a:ext uri="{FF2B5EF4-FFF2-40B4-BE49-F238E27FC236}">
                  <a16:creationId xmlns:a16="http://schemas.microsoft.com/office/drawing/2014/main" id="{ADF0296A-971A-4BD7-AC9D-24C0666B9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0" name="Freeform 17">
              <a:extLst>
                <a:ext uri="{FF2B5EF4-FFF2-40B4-BE49-F238E27FC236}">
                  <a16:creationId xmlns:a16="http://schemas.microsoft.com/office/drawing/2014/main" id="{9B6A5395-7D4A-43EB-8728-FCC110371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1" name="Freeform 18">
              <a:extLst>
                <a:ext uri="{FF2B5EF4-FFF2-40B4-BE49-F238E27FC236}">
                  <a16:creationId xmlns:a16="http://schemas.microsoft.com/office/drawing/2014/main" id="{D5306F39-E910-43EA-B744-6FEE21E2C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2" name="Freeform 19">
              <a:extLst>
                <a:ext uri="{FF2B5EF4-FFF2-40B4-BE49-F238E27FC236}">
                  <a16:creationId xmlns:a16="http://schemas.microsoft.com/office/drawing/2014/main" id="{6F7CB88E-E25C-496D-A381-E9F32A2E4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3" name="Freeform 20">
              <a:extLst>
                <a:ext uri="{FF2B5EF4-FFF2-40B4-BE49-F238E27FC236}">
                  <a16:creationId xmlns:a16="http://schemas.microsoft.com/office/drawing/2014/main" id="{DB9FC08A-BD6D-47DB-962A-9E2077C59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4" name="Freeform 21">
              <a:extLst>
                <a:ext uri="{FF2B5EF4-FFF2-40B4-BE49-F238E27FC236}">
                  <a16:creationId xmlns:a16="http://schemas.microsoft.com/office/drawing/2014/main" id="{2FD0C3CF-761A-4200-8861-746704427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5" name="Freeform 22">
              <a:extLst>
                <a:ext uri="{FF2B5EF4-FFF2-40B4-BE49-F238E27FC236}">
                  <a16:creationId xmlns:a16="http://schemas.microsoft.com/office/drawing/2014/main" id="{1506ED70-C218-4E6A-8BD8-9DAC50FE4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75" name="Group 9">
            <a:extLst>
              <a:ext uri="{FF2B5EF4-FFF2-40B4-BE49-F238E27FC236}">
                <a16:creationId xmlns:a16="http://schemas.microsoft.com/office/drawing/2014/main" id="{B741AA91-9EE9-4CFA-BFCF-35E60F3A7FAE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766887" cy="6853238"/>
            <a:chOff x="6627813" y="194833"/>
            <a:chExt cx="1952625" cy="5678918"/>
          </a:xfrm>
        </p:grpSpPr>
        <p:sp>
          <p:nvSpPr>
            <p:cNvPr id="3082" name="Freeform 27">
              <a:extLst>
                <a:ext uri="{FF2B5EF4-FFF2-40B4-BE49-F238E27FC236}">
                  <a16:creationId xmlns:a16="http://schemas.microsoft.com/office/drawing/2014/main" id="{272B8144-5981-42CA-B459-E5AF19492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3" name="Freeform 28">
              <a:extLst>
                <a:ext uri="{FF2B5EF4-FFF2-40B4-BE49-F238E27FC236}">
                  <a16:creationId xmlns:a16="http://schemas.microsoft.com/office/drawing/2014/main" id="{70510317-34AE-44F1-8DDB-3D9260AC6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4" name="Freeform 29">
              <a:extLst>
                <a:ext uri="{FF2B5EF4-FFF2-40B4-BE49-F238E27FC236}">
                  <a16:creationId xmlns:a16="http://schemas.microsoft.com/office/drawing/2014/main" id="{F3231DA9-038B-4421-ABB6-2D57152FC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5" name="Freeform 30">
              <a:extLst>
                <a:ext uri="{FF2B5EF4-FFF2-40B4-BE49-F238E27FC236}">
                  <a16:creationId xmlns:a16="http://schemas.microsoft.com/office/drawing/2014/main" id="{37C03DCD-0434-4533-AFF7-EB5174254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6" name="Freeform 31">
              <a:extLst>
                <a:ext uri="{FF2B5EF4-FFF2-40B4-BE49-F238E27FC236}">
                  <a16:creationId xmlns:a16="http://schemas.microsoft.com/office/drawing/2014/main" id="{F8C1BAB1-A3F8-4F59-9308-E80CF6948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7" name="Freeform 32">
              <a:extLst>
                <a:ext uri="{FF2B5EF4-FFF2-40B4-BE49-F238E27FC236}">
                  <a16:creationId xmlns:a16="http://schemas.microsoft.com/office/drawing/2014/main" id="{C49F78EF-F59E-4ECF-B45F-6526F4B2C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8" name="Freeform 33">
              <a:extLst>
                <a:ext uri="{FF2B5EF4-FFF2-40B4-BE49-F238E27FC236}">
                  <a16:creationId xmlns:a16="http://schemas.microsoft.com/office/drawing/2014/main" id="{F03F2F83-9A06-46E8-98F7-39D13B2BF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9" name="Freeform 34">
              <a:extLst>
                <a:ext uri="{FF2B5EF4-FFF2-40B4-BE49-F238E27FC236}">
                  <a16:creationId xmlns:a16="http://schemas.microsoft.com/office/drawing/2014/main" id="{E67B3325-8BD7-456F-9239-0C623E109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0" name="Freeform 35">
              <a:extLst>
                <a:ext uri="{FF2B5EF4-FFF2-40B4-BE49-F238E27FC236}">
                  <a16:creationId xmlns:a16="http://schemas.microsoft.com/office/drawing/2014/main" id="{7A4C1DD6-E658-43D0-AF84-063EFB455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1" name="Freeform 36">
              <a:extLst>
                <a:ext uri="{FF2B5EF4-FFF2-40B4-BE49-F238E27FC236}">
                  <a16:creationId xmlns:a16="http://schemas.microsoft.com/office/drawing/2014/main" id="{6145B803-DCC9-47D4-97D7-51C27E970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2" name="Freeform 37">
              <a:extLst>
                <a:ext uri="{FF2B5EF4-FFF2-40B4-BE49-F238E27FC236}">
                  <a16:creationId xmlns:a16="http://schemas.microsoft.com/office/drawing/2014/main" id="{20C672F9-8459-4277-9317-6BA175429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3" name="Freeform 38">
              <a:extLst>
                <a:ext uri="{FF2B5EF4-FFF2-40B4-BE49-F238E27FC236}">
                  <a16:creationId xmlns:a16="http://schemas.microsoft.com/office/drawing/2014/main" id="{826D37D5-5C11-4728-8069-0FD91D9B0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E2DAEF0-6BB6-43E8-B9BE-DB149CEC51AE}"/>
              </a:ext>
            </a:extLst>
          </p:cNvPr>
          <p:cNvSpPr/>
          <p:nvPr/>
        </p:nvSpPr>
        <p:spPr>
          <a:xfrm>
            <a:off x="0" y="0"/>
            <a:ext cx="1365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77" name="Title Placeholder 1">
            <a:extLst>
              <a:ext uri="{FF2B5EF4-FFF2-40B4-BE49-F238E27FC236}">
                <a16:creationId xmlns:a16="http://schemas.microsoft.com/office/drawing/2014/main" id="{9F3D65BE-62C9-4682-B96E-A651F2785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6833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3078" name="Text Placeholder 2">
            <a:extLst>
              <a:ext uri="{FF2B5EF4-FFF2-40B4-BE49-F238E27FC236}">
                <a16:creationId xmlns:a16="http://schemas.microsoft.com/office/drawing/2014/main" id="{00302570-5B71-4C4A-B39F-465FD4DE4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1513" y="2133600"/>
            <a:ext cx="6686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1136F-B3AB-489B-8180-2FC18A2D1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636D4C-A981-4EF5-90E4-38C4A3F0235E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38231-F737-4819-A0E2-B5005202D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0D3E7-DBE5-425E-AC0D-E1C3B10CF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5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1786AABF-2812-4989-A072-9B5C85538C1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2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36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ndogeomatica.com.br/Gagen.htm" TargetMode="External"/><Relationship Id="rId2" Type="http://schemas.openxmlformats.org/officeDocument/2006/relationships/hyperlink" Target="http://www.mundogeomatica.com.br/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hyperlink" Target="http://lattes.cnpq.br/712582664531075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 descr="Brasão Gif 15 Kb">
            <a:extLst>
              <a:ext uri="{FF2B5EF4-FFF2-40B4-BE49-F238E27FC236}">
                <a16:creationId xmlns:a16="http://schemas.microsoft.com/office/drawing/2014/main" id="{43FD1864-055C-4CA6-8192-74FA6A46E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6906"/>
            <a:ext cx="1328129" cy="13281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tângulo 5">
            <a:extLst>
              <a:ext uri="{FF2B5EF4-FFF2-40B4-BE49-F238E27FC236}">
                <a16:creationId xmlns:a16="http://schemas.microsoft.com/office/drawing/2014/main" id="{AFCD555B-AA74-4099-B284-D2C721AD1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985" y="193781"/>
            <a:ext cx="6934200" cy="166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 - UFES</a:t>
            </a: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 - CCAE</a:t>
            </a: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5C5F9DA-C11C-6D41-C3B3-C22D0A8325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195513"/>
            <a:ext cx="6251575" cy="199548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Sensoriamento </a:t>
            </a:r>
            <a:b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Remoto</a:t>
            </a:r>
            <a:br>
              <a:rPr lang="en-US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(SR)</a:t>
            </a:r>
          </a:p>
        </p:txBody>
      </p:sp>
      <p:sp>
        <p:nvSpPr>
          <p:cNvPr id="5" name="Retângulo 6">
            <a:extLst>
              <a:ext uri="{FF2B5EF4-FFF2-40B4-BE49-F238E27FC236}">
                <a16:creationId xmlns:a16="http://schemas.microsoft.com/office/drawing/2014/main" id="{FED2731F-C5E0-3DA8-B380-C25A1E0E9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138" y="3962400"/>
            <a:ext cx="24749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Dr. Alexandre Rosa</a:t>
            </a: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dos Santos</a:t>
            </a:r>
            <a:endParaRPr kumimoji="0" lang="en-US" altLang="pt-BR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 descr="Homem sorrindo com camisa azul&#10;&#10;Descrição gerada automaticamente">
            <a:extLst>
              <a:ext uri="{FF2B5EF4-FFF2-40B4-BE49-F238E27FC236}">
                <a16:creationId xmlns:a16="http://schemas.microsoft.com/office/drawing/2014/main" id="{94E6EC8E-3DED-84F3-4615-D8E67306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499" y="2142464"/>
            <a:ext cx="2185988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DD4C411-4E01-4941-762E-0D83C6680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936" y="4559598"/>
            <a:ext cx="6588000" cy="219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1C3C6E0B-BD67-4007-A43E-A7F22F6837C4}"/>
              </a:ext>
            </a:extLst>
          </p:cNvPr>
          <p:cNvSpPr/>
          <p:nvPr/>
        </p:nvSpPr>
        <p:spPr>
          <a:xfrm>
            <a:off x="522288" y="1957388"/>
            <a:ext cx="8045450" cy="392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5" name="Retângulo 1">
            <a:extLst>
              <a:ext uri="{FF2B5EF4-FFF2-40B4-BE49-F238E27FC236}">
                <a16:creationId xmlns:a16="http://schemas.microsoft.com/office/drawing/2014/main" id="{C2D7FC71-52FC-427C-BE36-F83B17776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588134"/>
            <a:ext cx="8724900" cy="519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Prof. Dr. Alexandre Rosa dos Santos - (Prof. Titular CCAE-UFES)</a:t>
            </a: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Departamento de Engenharia Rural - ERU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Programa de Pós-Graduação (Mestrado/Doutorado) em Ciências Florestais da UFES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Programa de Pós-Graduação (Mestrado/Doutorado) em Ciência Florestal da UFV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Bolsista de Produtividade em Pesquisa do CNPq - Comitê RF - Recursos Florestais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652191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CONTATOS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Email</a:t>
            </a: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: </a:t>
            </a:r>
            <a:r>
              <a:rPr kumimoji="0" lang="pt-BR" altLang="pt-B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mundogeomatica@yahoo.com.br </a:t>
            </a: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(oficial)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alexandre.r.santos@ufes.br</a:t>
            </a: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(UFES)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alexandre.santos@pq.cnpq.br</a:t>
            </a: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(bolsista de produtividade CNPq)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PORTAL MUNDO DA GEOMÁTICA: </a:t>
            </a:r>
            <a:r>
              <a:rPr kumimoji="0" lang="pt-BR" altLang="pt-BR" sz="1200" b="0" i="0" u="sng" strike="noStrike" kern="1200" cap="none" spc="0" normalizeH="0" baseline="0" noProof="0" dirty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2"/>
              </a:rPr>
              <a:t>http://www.mundogeomatica.com.br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GAGEN: </a:t>
            </a:r>
            <a:r>
              <a:rPr kumimoji="0" lang="pt-BR" altLang="pt-BR" sz="1200" b="0" i="0" u="sng" strike="noStrike" kern="1200" cap="none" spc="0" normalizeH="0" baseline="0" noProof="0" dirty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3"/>
              </a:rPr>
              <a:t>http://www.mundogeomatica.com.br/Gagen.htm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Telefone: 28-3552-8908 (sala no CCAE-UFES) 28-9-9926-0262 (celular)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Curriculum Lattes CNPq: </a:t>
            </a:r>
            <a:r>
              <a:rPr kumimoji="0" lang="pt-BR" altLang="pt-BR" sz="1200" b="0" i="0" u="sng" strike="noStrike" kern="1200" cap="none" spc="0" normalizeH="0" baseline="0" noProof="0" dirty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4"/>
              </a:rPr>
              <a:t>http://lattes.cnpq.br/7125826645310758</a:t>
            </a:r>
            <a:r>
              <a:rPr kumimoji="0" lang="pt-BR" alt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652191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FORMAÇÃO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Pós-Doutorado em Ciências Florestais (Sensoriamento Remoto e Geoprocessamento) – UFV (Conceito CAPES 6)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Doutorado em Engenharia Agrícola – UFV (Conceito CAPES 6)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Mestrado em Meteorologia Agrícola – UFV (Conceito CAPES 5)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Especialização - Metodologia Ensino da Língua Portuguesa e Inglesa – UCAM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Graduação 02 – Licenciatura em Letras - Português e Inglês – UNIFRAM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Graduação 01 – Agronomia – UFES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Imagem 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C55AFEA4-EDCB-8362-2E9F-D64779238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67714"/>
            <a:ext cx="2185706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4" descr="Brasão Gif 15 Kb">
            <a:extLst>
              <a:ext uri="{FF2B5EF4-FFF2-40B4-BE49-F238E27FC236}">
                <a16:creationId xmlns:a16="http://schemas.microsoft.com/office/drawing/2014/main" id="{8EC8C6DA-3E60-0E4A-F4E1-26DA2535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2" y="135942"/>
            <a:ext cx="1328129" cy="13281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5">
            <a:extLst>
              <a:ext uri="{FF2B5EF4-FFF2-40B4-BE49-F238E27FC236}">
                <a16:creationId xmlns:a16="http://schemas.microsoft.com/office/drawing/2014/main" id="{8C4A288B-67DD-3758-000C-E59812795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417" y="102817"/>
            <a:ext cx="6934200" cy="166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 - UFES</a:t>
            </a: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 - CCAE</a:t>
            </a: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3CED05-B307-4E2A-B5AB-3FB5BD236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741" y="533400"/>
            <a:ext cx="8288518" cy="22098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>
                <a:latin typeface="Arial Black" panose="020B0A04020102020204" pitchFamily="34" charset="0"/>
                <a:cs typeface="Times New Roman" panose="02020603050405020304" pitchFamily="18" charset="0"/>
              </a:rPr>
              <a:t>AULA </a:t>
            </a:r>
            <a:r>
              <a:rPr lang="pt-BR" sz="4500" dirty="0">
                <a:latin typeface="Arial Black" panose="020B0A04020102020204" pitchFamily="34" charset="0"/>
                <a:cs typeface="Times New Roman" panose="02020603050405020304" pitchFamily="18" charset="0"/>
              </a:rPr>
              <a:t>11</a:t>
            </a: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Satélites - Conceito, Classificação e Objetivos</a:t>
            </a:r>
          </a:p>
        </p:txBody>
      </p:sp>
      <p:pic>
        <p:nvPicPr>
          <p:cNvPr id="31748" name="Picture 12" descr="Vitoria">
            <a:extLst>
              <a:ext uri="{FF2B5EF4-FFF2-40B4-BE49-F238E27FC236}">
                <a16:creationId xmlns:a16="http://schemas.microsoft.com/office/drawing/2014/main" id="{A6419DC9-B49A-42CB-AB69-F738FEECE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5" descr="andarai-ba">
            <a:extLst>
              <a:ext uri="{FF2B5EF4-FFF2-40B4-BE49-F238E27FC236}">
                <a16:creationId xmlns:a16="http://schemas.microsoft.com/office/drawing/2014/main" id="{FEC44DF5-4289-4B7E-9A27-30097CDF9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3657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7" descr="Campos do Jordão - SP">
            <a:extLst>
              <a:ext uri="{FF2B5EF4-FFF2-40B4-BE49-F238E27FC236}">
                <a16:creationId xmlns:a16="http://schemas.microsoft.com/office/drawing/2014/main" id="{FEE9F09F-32D7-4969-B59F-5364E927B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1"/>
          <a:stretch>
            <a:fillRect/>
          </a:stretch>
        </p:blipFill>
        <p:spPr bwMode="auto">
          <a:xfrm>
            <a:off x="6705600" y="2819400"/>
            <a:ext cx="243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0BD4593F-2138-436A-8E5D-1CD690234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08" y="618000"/>
            <a:ext cx="8756984" cy="4716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5703A7B-EDD5-4C43-B507-90C10B20D670}"/>
              </a:ext>
            </a:extLst>
          </p:cNvPr>
          <p:cNvSpPr txBox="1"/>
          <p:nvPr/>
        </p:nvSpPr>
        <p:spPr>
          <a:xfrm>
            <a:off x="76200" y="5618202"/>
            <a:ext cx="90678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000" i="1" dirty="0"/>
              <a:t>https://www.embrapa.br/satelites-de-monitoramento</a:t>
            </a:r>
          </a:p>
        </p:txBody>
      </p:sp>
    </p:spTree>
    <p:extLst>
      <p:ext uri="{BB962C8B-B14F-4D97-AF65-F5344CB8AC3E}">
        <p14:creationId xmlns:p14="http://schemas.microsoft.com/office/powerpoint/2010/main" val="32062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rasão Gif 15 Kb">
            <a:extLst>
              <a:ext uri="{FF2B5EF4-FFF2-40B4-BE49-F238E27FC236}">
                <a16:creationId xmlns:a16="http://schemas.microsoft.com/office/drawing/2014/main" id="{21F09394-9E25-5CBA-32AC-D5D4C4833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5" y="129310"/>
            <a:ext cx="1328129" cy="13281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5">
            <a:extLst>
              <a:ext uri="{FF2B5EF4-FFF2-40B4-BE49-F238E27FC236}">
                <a16:creationId xmlns:a16="http://schemas.microsoft.com/office/drawing/2014/main" id="{1277E9D6-C6B1-F466-0F85-3C202DA13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96185"/>
            <a:ext cx="6934200" cy="166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 - UFES</a:t>
            </a: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 - CCAE</a:t>
            </a: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3E065DB-8750-C2BA-9461-616748B5D5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6213" y="1960563"/>
            <a:ext cx="6251575" cy="13811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alt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Agradeço pela Interpretação da Aula</a:t>
            </a:r>
            <a:endParaRPr lang="en-US" altLang="pt-BR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6">
            <a:extLst>
              <a:ext uri="{FF2B5EF4-FFF2-40B4-BE49-F238E27FC236}">
                <a16:creationId xmlns:a16="http://schemas.microsoft.com/office/drawing/2014/main" id="{9B6EB0B1-2B0E-4419-BFFB-8BC9D4CBA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6072188"/>
            <a:ext cx="6477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7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Dr. Alexandre Rosa dos Santos</a:t>
            </a:r>
            <a:endParaRPr kumimoji="0" lang="en-US" altLang="pt-BR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 descr="Homem sorrindo com camisa azul&#10;&#10;Descrição gerada automaticamente">
            <a:extLst>
              <a:ext uri="{FF2B5EF4-FFF2-40B4-BE49-F238E27FC236}">
                <a16:creationId xmlns:a16="http://schemas.microsoft.com/office/drawing/2014/main" id="{35D0171A-FC1F-6B84-B975-9E16C11F1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63" y="3671888"/>
            <a:ext cx="2759075" cy="2271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11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08675F82-1626-415D-8CD3-836A5FA60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27B86305-4D0A-44C7-A404-8518494FD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100356" name="Group 4">
            <a:extLst>
              <a:ext uri="{FF2B5EF4-FFF2-40B4-BE49-F238E27FC236}">
                <a16:creationId xmlns:a16="http://schemas.microsoft.com/office/drawing/2014/main" id="{552E6E48-2338-4A85-9E36-86C784B5CE1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334500" cy="7939088"/>
            <a:chOff x="0" y="0"/>
            <a:chExt cx="5880" cy="5001"/>
          </a:xfrm>
        </p:grpSpPr>
        <p:pic>
          <p:nvPicPr>
            <p:cNvPr id="100357" name="Picture 5" descr="CBERS_2_CCD1XS_20031104_156">
              <a:extLst>
                <a:ext uri="{FF2B5EF4-FFF2-40B4-BE49-F238E27FC236}">
                  <a16:creationId xmlns:a16="http://schemas.microsoft.com/office/drawing/2014/main" id="{05D0AA7E-6A88-4658-8FB4-F850131E3A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2878"/>
              <a:ext cx="3120" cy="2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58" name="Picture 6" descr="Vitoria-ES-PSM-201202">
              <a:extLst>
                <a:ext uri="{FF2B5EF4-FFF2-40B4-BE49-F238E27FC236}">
                  <a16:creationId xmlns:a16="http://schemas.microsoft.com/office/drawing/2014/main" id="{B9E32F81-BAA4-4A26-979D-9E1970143E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72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59" name="Picture 7" descr="Vitoria">
              <a:extLst>
                <a:ext uri="{FF2B5EF4-FFF2-40B4-BE49-F238E27FC236}">
                  <a16:creationId xmlns:a16="http://schemas.microsoft.com/office/drawing/2014/main" id="{2CA5DCD6-19EC-49D1-B909-825EFFA4E4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0"/>
              <a:ext cx="3000" cy="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360" name="WordArt 8">
              <a:extLst>
                <a:ext uri="{FF2B5EF4-FFF2-40B4-BE49-F238E27FC236}">
                  <a16:creationId xmlns:a16="http://schemas.microsoft.com/office/drawing/2014/main" id="{337DA8A2-6B2F-44F8-9EDB-0CD7C0D8CAE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824" y="3456"/>
              <a:ext cx="864" cy="22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FIM</a:t>
              </a:r>
            </a:p>
          </p:txBody>
        </p:sp>
        <p:sp>
          <p:nvSpPr>
            <p:cNvPr id="100361" name="WordArt 9">
              <a:extLst>
                <a:ext uri="{FF2B5EF4-FFF2-40B4-BE49-F238E27FC236}">
                  <a16:creationId xmlns:a16="http://schemas.microsoft.com/office/drawing/2014/main" id="{5F56B950-159C-47A6-9D01-DE312AD117B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848" y="2556"/>
              <a:ext cx="864" cy="22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FIM</a:t>
              </a:r>
            </a:p>
          </p:txBody>
        </p:sp>
      </p:grp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ceano">
  <a:themeElements>
    <a:clrScheme name="Oce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presentação na sessão de deb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139_TF03460637.potx" id="{9EDB2545-F345-4B2D-9D28-A0E8BECC57B1}" vid="{0FCA38F6-25A2-4296-9267-176A1E2DB94B}"/>
    </a:ext>
  </a:extLst>
</a:theme>
</file>

<file path=ppt/theme/theme3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2_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2751</TotalTime>
  <Words>317</Words>
  <Application>Microsoft Office PowerPoint</Application>
  <PresentationFormat>Apresentação na tela (4:3)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6</vt:i4>
      </vt:variant>
    </vt:vector>
  </HeadingPairs>
  <TitlesOfParts>
    <vt:vector size="22" baseType="lpstr">
      <vt:lpstr>Arial</vt:lpstr>
      <vt:lpstr>Arial Black</vt:lpstr>
      <vt:lpstr>Calibri</vt:lpstr>
      <vt:lpstr>Century Gothic</vt:lpstr>
      <vt:lpstr>Helvetica</vt:lpstr>
      <vt:lpstr>Palatino Linotype</vt:lpstr>
      <vt:lpstr>Tahoma</vt:lpstr>
      <vt:lpstr>Times New Roman</vt:lpstr>
      <vt:lpstr>times new roman, new york, time</vt:lpstr>
      <vt:lpstr>Wingdings</vt:lpstr>
      <vt:lpstr>Wingdings 2</vt:lpstr>
      <vt:lpstr>Wingdings 3</vt:lpstr>
      <vt:lpstr>Oceano</vt:lpstr>
      <vt:lpstr>1_Apresentação na sessão de debate</vt:lpstr>
      <vt:lpstr>Cacho</vt:lpstr>
      <vt:lpstr>2_Cacho</vt:lpstr>
      <vt:lpstr>Sensoriamento  Remoto (SR)</vt:lpstr>
      <vt:lpstr>Apresentação do PowerPoint</vt:lpstr>
      <vt:lpstr>AULA 11  Satélites - Conceito, Classificação e Objetivos</vt:lpstr>
      <vt:lpstr>Apresentação do PowerPoint</vt:lpstr>
      <vt:lpstr>Agradeço pela Interpretação da Aula</vt:lpstr>
      <vt:lpstr>Apresentação do PowerPoint</vt:lpstr>
    </vt:vector>
  </TitlesOfParts>
  <Company>abc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Alexandre Rosa dos Santos</cp:lastModifiedBy>
  <cp:revision>358</cp:revision>
  <dcterms:created xsi:type="dcterms:W3CDTF">2004-09-18T14:04:47Z</dcterms:created>
  <dcterms:modified xsi:type="dcterms:W3CDTF">2023-09-10T23:09:17Z</dcterms:modified>
</cp:coreProperties>
</file>