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5"/>
  </p:notesMasterIdLst>
  <p:sldIdLst>
    <p:sldId id="485" r:id="rId3"/>
    <p:sldId id="495" r:id="rId4"/>
    <p:sldId id="504" r:id="rId5"/>
    <p:sldId id="505" r:id="rId6"/>
    <p:sldId id="497" r:id="rId7"/>
    <p:sldId id="498" r:id="rId8"/>
    <p:sldId id="499" r:id="rId9"/>
    <p:sldId id="501" r:id="rId10"/>
    <p:sldId id="502" r:id="rId11"/>
    <p:sldId id="503" r:id="rId12"/>
    <p:sldId id="506" r:id="rId13"/>
    <p:sldId id="50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re Rosa dos Santos" initials="ARdS" lastIdx="1" clrIdx="0">
    <p:extLst>
      <p:ext uri="{19B8F6BF-5375-455C-9EA6-DF929625EA0E}">
        <p15:presenceInfo xmlns:p15="http://schemas.microsoft.com/office/powerpoint/2012/main" userId="e905766dae65b9e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  <a:srgbClr val="008000"/>
    <a:srgbClr val="CCFFCC"/>
    <a:srgbClr val="FFFF99"/>
    <a:srgbClr val="0E42FC"/>
    <a:srgbClr val="A6CEE3"/>
    <a:srgbClr val="24C48B"/>
    <a:srgbClr val="16B9E2"/>
    <a:srgbClr val="35F5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3931" autoAdjust="0"/>
  </p:normalViewPr>
  <p:slideViewPr>
    <p:cSldViewPr snapToGrid="0">
      <p:cViewPr varScale="1">
        <p:scale>
          <a:sx n="66" d="100"/>
          <a:sy n="66" d="100"/>
        </p:scale>
        <p:origin x="941" y="-1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e Rosa dos Santos" userId="e905766dae65b9e1" providerId="LiveId" clId="{FDBAA4B6-7DCC-4399-850E-78E6F42D4122}"/>
    <pc:docChg chg="modSld">
      <pc:chgData name="Alexandre Rosa dos Santos" userId="e905766dae65b9e1" providerId="LiveId" clId="{FDBAA4B6-7DCC-4399-850E-78E6F42D4122}" dt="2023-10-06T13:19:40.812" v="18" actId="2"/>
      <pc:docMkLst>
        <pc:docMk/>
      </pc:docMkLst>
      <pc:sldChg chg="modSp">
        <pc:chgData name="Alexandre Rosa dos Santos" userId="e905766dae65b9e1" providerId="LiveId" clId="{FDBAA4B6-7DCC-4399-850E-78E6F42D4122}" dt="2023-10-06T13:19:16.056" v="1" actId="2"/>
        <pc:sldMkLst>
          <pc:docMk/>
          <pc:sldMk cId="1578636430" sldId="498"/>
        </pc:sldMkLst>
        <pc:spChg chg="mod">
          <ac:chgData name="Alexandre Rosa dos Santos" userId="e905766dae65b9e1" providerId="LiveId" clId="{FDBAA4B6-7DCC-4399-850E-78E6F42D4122}" dt="2023-10-06T13:19:16.056" v="1" actId="2"/>
          <ac:spMkLst>
            <pc:docMk/>
            <pc:sldMk cId="1578636430" sldId="498"/>
            <ac:spMk id="3" creationId="{EE85DE7F-F11B-B14B-B093-5E8A657E2FB4}"/>
          </ac:spMkLst>
        </pc:spChg>
      </pc:sldChg>
      <pc:sldChg chg="modSp">
        <pc:chgData name="Alexandre Rosa dos Santos" userId="e905766dae65b9e1" providerId="LiveId" clId="{FDBAA4B6-7DCC-4399-850E-78E6F42D4122}" dt="2023-10-06T13:19:20.136" v="3" actId="2"/>
        <pc:sldMkLst>
          <pc:docMk/>
          <pc:sldMk cId="2315646421" sldId="501"/>
        </pc:sldMkLst>
        <pc:spChg chg="mod">
          <ac:chgData name="Alexandre Rosa dos Santos" userId="e905766dae65b9e1" providerId="LiveId" clId="{FDBAA4B6-7DCC-4399-850E-78E6F42D4122}" dt="2023-10-06T13:19:18.911" v="2" actId="2"/>
          <ac:spMkLst>
            <pc:docMk/>
            <pc:sldMk cId="2315646421" sldId="501"/>
            <ac:spMk id="9" creationId="{6E7B5A32-AF8C-C547-557B-7DC08B5499CB}"/>
          </ac:spMkLst>
        </pc:spChg>
        <pc:spChg chg="mod">
          <ac:chgData name="Alexandre Rosa dos Santos" userId="e905766dae65b9e1" providerId="LiveId" clId="{FDBAA4B6-7DCC-4399-850E-78E6F42D4122}" dt="2023-10-06T13:19:20.136" v="3" actId="2"/>
          <ac:spMkLst>
            <pc:docMk/>
            <pc:sldMk cId="2315646421" sldId="501"/>
            <ac:spMk id="11" creationId="{78071988-53F3-5669-5473-B239048063BB}"/>
          </ac:spMkLst>
        </pc:spChg>
      </pc:sldChg>
      <pc:sldChg chg="modSp">
        <pc:chgData name="Alexandre Rosa dos Santos" userId="e905766dae65b9e1" providerId="LiveId" clId="{FDBAA4B6-7DCC-4399-850E-78E6F42D4122}" dt="2023-10-06T13:19:34.236" v="8" actId="2"/>
        <pc:sldMkLst>
          <pc:docMk/>
          <pc:sldMk cId="1295961855" sldId="503"/>
        </pc:sldMkLst>
        <pc:spChg chg="mod">
          <ac:chgData name="Alexandre Rosa dos Santos" userId="e905766dae65b9e1" providerId="LiveId" clId="{FDBAA4B6-7DCC-4399-850E-78E6F42D4122}" dt="2023-10-06T13:19:34.236" v="8" actId="2"/>
          <ac:spMkLst>
            <pc:docMk/>
            <pc:sldMk cId="1295961855" sldId="503"/>
            <ac:spMk id="3" creationId="{F87203C9-7F89-A41E-2187-E26C27DAFB8F}"/>
          </ac:spMkLst>
        </pc:spChg>
      </pc:sldChg>
      <pc:sldChg chg="modSp mod">
        <pc:chgData name="Alexandre Rosa dos Santos" userId="e905766dae65b9e1" providerId="LiveId" clId="{FDBAA4B6-7DCC-4399-850E-78E6F42D4122}" dt="2023-10-06T13:19:40.812" v="18" actId="2"/>
        <pc:sldMkLst>
          <pc:docMk/>
          <pc:sldMk cId="151494521" sldId="506"/>
        </pc:sldMkLst>
        <pc:spChg chg="mod">
          <ac:chgData name="Alexandre Rosa dos Santos" userId="e905766dae65b9e1" providerId="LiveId" clId="{FDBAA4B6-7DCC-4399-850E-78E6F42D4122}" dt="2023-10-06T13:19:40.812" v="18" actId="2"/>
          <ac:spMkLst>
            <pc:docMk/>
            <pc:sldMk cId="151494521" sldId="506"/>
            <ac:spMk id="3" creationId="{C9C43E1A-908E-CD5E-8692-26F1A2E763A8}"/>
          </ac:spMkLst>
        </pc:spChg>
      </pc:sldChg>
    </pc:docChg>
  </pc:docChgLst>
  <pc:docChgLst>
    <pc:chgData name="Alexandre Rosa dos Santos" userId="e905766dae65b9e1" providerId="LiveId" clId="{0BA38D80-AE92-433C-8B33-BE24FE018E9C}"/>
    <pc:docChg chg="modSld">
      <pc:chgData name="Alexandre Rosa dos Santos" userId="e905766dae65b9e1" providerId="LiveId" clId="{0BA38D80-AE92-433C-8B33-BE24FE018E9C}" dt="2023-11-09T12:45:02.972" v="2" actId="20577"/>
      <pc:docMkLst>
        <pc:docMk/>
      </pc:docMkLst>
      <pc:sldChg chg="modSp mod">
        <pc:chgData name="Alexandre Rosa dos Santos" userId="e905766dae65b9e1" providerId="LiveId" clId="{0BA38D80-AE92-433C-8B33-BE24FE018E9C}" dt="2023-11-09T12:45:02.972" v="2" actId="20577"/>
        <pc:sldMkLst>
          <pc:docMk/>
          <pc:sldMk cId="19961671" sldId="507"/>
        </pc:sldMkLst>
        <pc:spChg chg="mod">
          <ac:chgData name="Alexandre Rosa dos Santos" userId="e905766dae65b9e1" providerId="LiveId" clId="{0BA38D80-AE92-433C-8B33-BE24FE018E9C}" dt="2023-11-09T12:45:02.972" v="2" actId="20577"/>
          <ac:spMkLst>
            <pc:docMk/>
            <pc:sldMk cId="19961671" sldId="507"/>
            <ac:spMk id="2" creationId="{EA03C601-C015-E621-612B-F416B71C1F30}"/>
          </ac:spMkLst>
        </pc:spChg>
      </pc:sldChg>
    </pc:docChg>
  </pc:docChgLst>
  <pc:docChgLst>
    <pc:chgData name="Alexandre Rosa dos Santos" userId="e905766dae65b9e1" providerId="LiveId" clId="{7C0E9C0C-A9A7-4BB2-82E8-8E791E3E544E}"/>
    <pc:docChg chg="undo custSel addSld delSld modSld delMainMaster">
      <pc:chgData name="Alexandre Rosa dos Santos" userId="e905766dae65b9e1" providerId="LiveId" clId="{7C0E9C0C-A9A7-4BB2-82E8-8E791E3E544E}" dt="2023-08-24T14:39:00.208" v="1087"/>
      <pc:docMkLst>
        <pc:docMk/>
      </pc:docMkLst>
      <pc:sldChg chg="modSp del mod">
        <pc:chgData name="Alexandre Rosa dos Santos" userId="e905766dae65b9e1" providerId="LiveId" clId="{7C0E9C0C-A9A7-4BB2-82E8-8E791E3E544E}" dt="2023-08-17T21:22:40.132" v="168" actId="47"/>
        <pc:sldMkLst>
          <pc:docMk/>
          <pc:sldMk cId="3411212324" sldId="257"/>
        </pc:sldMkLst>
        <pc:spChg chg="mod">
          <ac:chgData name="Alexandre Rosa dos Santos" userId="e905766dae65b9e1" providerId="LiveId" clId="{7C0E9C0C-A9A7-4BB2-82E8-8E791E3E544E}" dt="2023-08-17T21:21:32.212" v="161" actId="27636"/>
          <ac:spMkLst>
            <pc:docMk/>
            <pc:sldMk cId="3411212324" sldId="257"/>
            <ac:spMk id="3" creationId="{00000000-0000-0000-0000-000000000000}"/>
          </ac:spMkLst>
        </pc:spChg>
      </pc:sldChg>
      <pc:sldChg chg="del">
        <pc:chgData name="Alexandre Rosa dos Santos" userId="e905766dae65b9e1" providerId="LiveId" clId="{7C0E9C0C-A9A7-4BB2-82E8-8E791E3E544E}" dt="2023-08-17T21:22:40.132" v="168" actId="47"/>
        <pc:sldMkLst>
          <pc:docMk/>
          <pc:sldMk cId="2015571388" sldId="285"/>
        </pc:sldMkLst>
      </pc:sldChg>
      <pc:sldChg chg="del">
        <pc:chgData name="Alexandre Rosa dos Santos" userId="e905766dae65b9e1" providerId="LiveId" clId="{7C0E9C0C-A9A7-4BB2-82E8-8E791E3E544E}" dt="2023-08-17T21:22:40.132" v="168" actId="47"/>
        <pc:sldMkLst>
          <pc:docMk/>
          <pc:sldMk cId="319493123" sldId="289"/>
        </pc:sldMkLst>
      </pc:sldChg>
      <pc:sldChg chg="modSp del mod">
        <pc:chgData name="Alexandre Rosa dos Santos" userId="e905766dae65b9e1" providerId="LiveId" clId="{7C0E9C0C-A9A7-4BB2-82E8-8E791E3E544E}" dt="2023-08-17T21:22:40.132" v="168" actId="47"/>
        <pc:sldMkLst>
          <pc:docMk/>
          <pc:sldMk cId="1632049597" sldId="299"/>
        </pc:sldMkLst>
        <pc:spChg chg="mod">
          <ac:chgData name="Alexandre Rosa dos Santos" userId="e905766dae65b9e1" providerId="LiveId" clId="{7C0E9C0C-A9A7-4BB2-82E8-8E791E3E544E}" dt="2023-08-17T21:21:32.225" v="162" actId="27636"/>
          <ac:spMkLst>
            <pc:docMk/>
            <pc:sldMk cId="1632049597" sldId="299"/>
            <ac:spMk id="2" creationId="{00000000-0000-0000-0000-000000000000}"/>
          </ac:spMkLst>
        </pc:spChg>
      </pc:sldChg>
      <pc:sldChg chg="del">
        <pc:chgData name="Alexandre Rosa dos Santos" userId="e905766dae65b9e1" providerId="LiveId" clId="{7C0E9C0C-A9A7-4BB2-82E8-8E791E3E544E}" dt="2023-08-17T21:22:40.132" v="168" actId="47"/>
        <pc:sldMkLst>
          <pc:docMk/>
          <pc:sldMk cId="3618912090" sldId="313"/>
        </pc:sldMkLst>
      </pc:sldChg>
      <pc:sldChg chg="del">
        <pc:chgData name="Alexandre Rosa dos Santos" userId="e905766dae65b9e1" providerId="LiveId" clId="{7C0E9C0C-A9A7-4BB2-82E8-8E791E3E544E}" dt="2023-08-17T21:22:40.132" v="168" actId="47"/>
        <pc:sldMkLst>
          <pc:docMk/>
          <pc:sldMk cId="307682458" sldId="314"/>
        </pc:sldMkLst>
      </pc:sldChg>
      <pc:sldChg chg="modSp del mod">
        <pc:chgData name="Alexandre Rosa dos Santos" userId="e905766dae65b9e1" providerId="LiveId" clId="{7C0E9C0C-A9A7-4BB2-82E8-8E791E3E544E}" dt="2023-08-17T21:22:40.132" v="168" actId="47"/>
        <pc:sldMkLst>
          <pc:docMk/>
          <pc:sldMk cId="1178131252" sldId="316"/>
        </pc:sldMkLst>
        <pc:spChg chg="mod">
          <ac:chgData name="Alexandre Rosa dos Santos" userId="e905766dae65b9e1" providerId="LiveId" clId="{7C0E9C0C-A9A7-4BB2-82E8-8E791E3E544E}" dt="2023-08-17T21:21:32.225" v="163" actId="27636"/>
          <ac:spMkLst>
            <pc:docMk/>
            <pc:sldMk cId="1178131252" sldId="316"/>
            <ac:spMk id="7" creationId="{00000000-0000-0000-0000-000000000000}"/>
          </ac:spMkLst>
        </pc:spChg>
      </pc:sldChg>
      <pc:sldChg chg="modSp del mod">
        <pc:chgData name="Alexandre Rosa dos Santos" userId="e905766dae65b9e1" providerId="LiveId" clId="{7C0E9C0C-A9A7-4BB2-82E8-8E791E3E544E}" dt="2023-08-17T21:22:40.132" v="168" actId="47"/>
        <pc:sldMkLst>
          <pc:docMk/>
          <pc:sldMk cId="2080287375" sldId="317"/>
        </pc:sldMkLst>
        <pc:spChg chg="mod">
          <ac:chgData name="Alexandre Rosa dos Santos" userId="e905766dae65b9e1" providerId="LiveId" clId="{7C0E9C0C-A9A7-4BB2-82E8-8E791E3E544E}" dt="2023-08-17T21:21:32.249" v="164" actId="27636"/>
          <ac:spMkLst>
            <pc:docMk/>
            <pc:sldMk cId="2080287375" sldId="317"/>
            <ac:spMk id="6" creationId="{00000000-0000-0000-0000-000000000000}"/>
          </ac:spMkLst>
        </pc:spChg>
      </pc:sldChg>
      <pc:sldChg chg="del">
        <pc:chgData name="Alexandre Rosa dos Santos" userId="e905766dae65b9e1" providerId="LiveId" clId="{7C0E9C0C-A9A7-4BB2-82E8-8E791E3E544E}" dt="2023-08-17T21:22:40.132" v="168" actId="47"/>
        <pc:sldMkLst>
          <pc:docMk/>
          <pc:sldMk cId="2000419020" sldId="319"/>
        </pc:sldMkLst>
      </pc:sldChg>
      <pc:sldChg chg="add del">
        <pc:chgData name="Alexandre Rosa dos Santos" userId="e905766dae65b9e1" providerId="LiveId" clId="{7C0E9C0C-A9A7-4BB2-82E8-8E791E3E544E}" dt="2023-08-17T21:55:05.686" v="646"/>
        <pc:sldMkLst>
          <pc:docMk/>
          <pc:sldMk cId="3919557668" sldId="321"/>
        </pc:sldMkLst>
      </pc:sldChg>
      <pc:sldChg chg="del">
        <pc:chgData name="Alexandre Rosa dos Santos" userId="e905766dae65b9e1" providerId="LiveId" clId="{7C0E9C0C-A9A7-4BB2-82E8-8E791E3E544E}" dt="2023-08-17T21:22:40.132" v="168" actId="47"/>
        <pc:sldMkLst>
          <pc:docMk/>
          <pc:sldMk cId="2319562395" sldId="322"/>
        </pc:sldMkLst>
      </pc:sldChg>
      <pc:sldChg chg="delSp modSp del mod">
        <pc:chgData name="Alexandre Rosa dos Santos" userId="e905766dae65b9e1" providerId="LiveId" clId="{7C0E9C0C-A9A7-4BB2-82E8-8E791E3E544E}" dt="2023-08-17T21:17:44.685" v="108" actId="47"/>
        <pc:sldMkLst>
          <pc:docMk/>
          <pc:sldMk cId="1214647095" sldId="474"/>
        </pc:sldMkLst>
        <pc:spChg chg="del topLvl">
          <ac:chgData name="Alexandre Rosa dos Santos" userId="e905766dae65b9e1" providerId="LiveId" clId="{7C0E9C0C-A9A7-4BB2-82E8-8E791E3E544E}" dt="2023-08-17T21:10:47.569" v="75" actId="478"/>
          <ac:spMkLst>
            <pc:docMk/>
            <pc:sldMk cId="1214647095" sldId="474"/>
            <ac:spMk id="44" creationId="{C2ABA0AC-89F1-DC2D-C95B-002DDC699FB7}"/>
          </ac:spMkLst>
        </pc:spChg>
        <pc:spChg chg="mod">
          <ac:chgData name="Alexandre Rosa dos Santos" userId="e905766dae65b9e1" providerId="LiveId" clId="{7C0E9C0C-A9A7-4BB2-82E8-8E791E3E544E}" dt="2023-08-17T21:10:38.458" v="74" actId="6549"/>
          <ac:spMkLst>
            <pc:docMk/>
            <pc:sldMk cId="1214647095" sldId="474"/>
            <ac:spMk id="51" creationId="{3B17C2D1-B262-AF84-90C3-5E26CEE90F97}"/>
          </ac:spMkLst>
        </pc:spChg>
        <pc:spChg chg="del">
          <ac:chgData name="Alexandre Rosa dos Santos" userId="e905766dae65b9e1" providerId="LiveId" clId="{7C0E9C0C-A9A7-4BB2-82E8-8E791E3E544E}" dt="2023-08-17T21:10:47.569" v="75" actId="478"/>
          <ac:spMkLst>
            <pc:docMk/>
            <pc:sldMk cId="1214647095" sldId="474"/>
            <ac:spMk id="53" creationId="{7EF748EE-1E30-7E30-88F6-49273AF6FD5E}"/>
          </ac:spMkLst>
        </pc:spChg>
        <pc:grpChg chg="del">
          <ac:chgData name="Alexandre Rosa dos Santos" userId="e905766dae65b9e1" providerId="LiveId" clId="{7C0E9C0C-A9A7-4BB2-82E8-8E791E3E544E}" dt="2023-08-17T21:10:47.569" v="75" actId="478"/>
          <ac:grpSpMkLst>
            <pc:docMk/>
            <pc:sldMk cId="1214647095" sldId="474"/>
            <ac:grpSpMk id="2" creationId="{24D5C69F-5C94-33DE-A3C0-41A1499A6A03}"/>
          </ac:grpSpMkLst>
        </pc:grpChg>
        <pc:grpChg chg="del">
          <ac:chgData name="Alexandre Rosa dos Santos" userId="e905766dae65b9e1" providerId="LiveId" clId="{7C0E9C0C-A9A7-4BB2-82E8-8E791E3E544E}" dt="2023-08-17T21:10:47.569" v="75" actId="478"/>
          <ac:grpSpMkLst>
            <pc:docMk/>
            <pc:sldMk cId="1214647095" sldId="474"/>
            <ac:grpSpMk id="29" creationId="{35D067A2-3A9B-56A5-47E9-78EB3B715BC2}"/>
          </ac:grpSpMkLst>
        </pc:grpChg>
        <pc:grpChg chg="del">
          <ac:chgData name="Alexandre Rosa dos Santos" userId="e905766dae65b9e1" providerId="LiveId" clId="{7C0E9C0C-A9A7-4BB2-82E8-8E791E3E544E}" dt="2023-08-17T21:10:47.569" v="75" actId="478"/>
          <ac:grpSpMkLst>
            <pc:docMk/>
            <pc:sldMk cId="1214647095" sldId="474"/>
            <ac:grpSpMk id="39" creationId="{DAA6F68C-7E9A-2A25-FD73-78D9DC8AE346}"/>
          </ac:grpSpMkLst>
        </pc:grpChg>
        <pc:grpChg chg="del">
          <ac:chgData name="Alexandre Rosa dos Santos" userId="e905766dae65b9e1" providerId="LiveId" clId="{7C0E9C0C-A9A7-4BB2-82E8-8E791E3E544E}" dt="2023-08-17T21:10:47.569" v="75" actId="478"/>
          <ac:grpSpMkLst>
            <pc:docMk/>
            <pc:sldMk cId="1214647095" sldId="474"/>
            <ac:grpSpMk id="47" creationId="{716967A7-EC29-5408-3D22-249EFEAB6208}"/>
          </ac:grpSpMkLst>
        </pc:grpChg>
        <pc:grpChg chg="mod topLvl">
          <ac:chgData name="Alexandre Rosa dos Santos" userId="e905766dae65b9e1" providerId="LiveId" clId="{7C0E9C0C-A9A7-4BB2-82E8-8E791E3E544E}" dt="2023-08-17T21:10:52.761" v="76" actId="1076"/>
          <ac:grpSpMkLst>
            <pc:docMk/>
            <pc:sldMk cId="1214647095" sldId="474"/>
            <ac:grpSpMk id="48" creationId="{EB9D4A15-1132-ABCE-594E-7798E96CD31D}"/>
          </ac:grpSpMkLst>
        </pc:grpChg>
        <pc:picChg chg="del">
          <ac:chgData name="Alexandre Rosa dos Santos" userId="e905766dae65b9e1" providerId="LiveId" clId="{7C0E9C0C-A9A7-4BB2-82E8-8E791E3E544E}" dt="2023-08-17T21:10:47.569" v="75" actId="478"/>
          <ac:picMkLst>
            <pc:docMk/>
            <pc:sldMk cId="1214647095" sldId="474"/>
            <ac:picMk id="42" creationId="{FAE7261B-5318-37A3-E5D1-2A1A7E9E8BEE}"/>
          </ac:picMkLst>
        </pc:picChg>
        <pc:picChg chg="del">
          <ac:chgData name="Alexandre Rosa dos Santos" userId="e905766dae65b9e1" providerId="LiveId" clId="{7C0E9C0C-A9A7-4BB2-82E8-8E791E3E544E}" dt="2023-08-17T21:10:47.569" v="75" actId="478"/>
          <ac:picMkLst>
            <pc:docMk/>
            <pc:sldMk cId="1214647095" sldId="474"/>
            <ac:picMk id="52" creationId="{FFBE9B03-B604-CDAE-32D9-9220D457CFBF}"/>
          </ac:picMkLst>
        </pc:picChg>
      </pc:sldChg>
      <pc:sldChg chg="addSp delSp modSp mod">
        <pc:chgData name="Alexandre Rosa dos Santos" userId="e905766dae65b9e1" providerId="LiveId" clId="{7C0E9C0C-A9A7-4BB2-82E8-8E791E3E544E}" dt="2023-08-17T21:57:52.238" v="740" actId="1076"/>
        <pc:sldMkLst>
          <pc:docMk/>
          <pc:sldMk cId="1384843057" sldId="485"/>
        </pc:sldMkLst>
        <pc:spChg chg="mod">
          <ac:chgData name="Alexandre Rosa dos Santos" userId="e905766dae65b9e1" providerId="LiveId" clId="{7C0E9C0C-A9A7-4BB2-82E8-8E791E3E544E}" dt="2023-08-17T21:09:01.726" v="63" actId="1038"/>
          <ac:spMkLst>
            <pc:docMk/>
            <pc:sldMk cId="1384843057" sldId="485"/>
            <ac:spMk id="3" creationId="{EF5FC68B-F5E8-5A31-1BDD-447AB8C1DE56}"/>
          </ac:spMkLst>
        </pc:spChg>
        <pc:spChg chg="add del">
          <ac:chgData name="Alexandre Rosa dos Santos" userId="e905766dae65b9e1" providerId="LiveId" clId="{7C0E9C0C-A9A7-4BB2-82E8-8E791E3E544E}" dt="2023-08-17T21:09:55.981" v="69" actId="22"/>
          <ac:spMkLst>
            <pc:docMk/>
            <pc:sldMk cId="1384843057" sldId="485"/>
            <ac:spMk id="5" creationId="{55E8DF76-1435-DA0B-B153-14E8DAE39ABE}"/>
          </ac:spMkLst>
        </pc:spChg>
        <pc:spChg chg="add del">
          <ac:chgData name="Alexandre Rosa dos Santos" userId="e905766dae65b9e1" providerId="LiveId" clId="{7C0E9C0C-A9A7-4BB2-82E8-8E791E3E544E}" dt="2023-08-17T21:09:55.368" v="68" actId="22"/>
          <ac:spMkLst>
            <pc:docMk/>
            <pc:sldMk cId="1384843057" sldId="485"/>
            <ac:spMk id="8" creationId="{B27C5945-6703-689C-6029-33DC6110A62F}"/>
          </ac:spMkLst>
        </pc:spChg>
        <pc:spChg chg="add del mod">
          <ac:chgData name="Alexandre Rosa dos Santos" userId="e905766dae65b9e1" providerId="LiveId" clId="{7C0E9C0C-A9A7-4BB2-82E8-8E791E3E544E}" dt="2023-08-17T21:11:34.911" v="82"/>
          <ac:spMkLst>
            <pc:docMk/>
            <pc:sldMk cId="1384843057" sldId="485"/>
            <ac:spMk id="9" creationId="{92C09011-C6FA-8CCF-0D20-F63ECECBAC68}"/>
          </ac:spMkLst>
        </pc:spChg>
        <pc:spChg chg="mod">
          <ac:chgData name="Alexandre Rosa dos Santos" userId="e905766dae65b9e1" providerId="LiveId" clId="{7C0E9C0C-A9A7-4BB2-82E8-8E791E3E544E}" dt="2023-08-17T21:11:33.579" v="81"/>
          <ac:spMkLst>
            <pc:docMk/>
            <pc:sldMk cId="1384843057" sldId="485"/>
            <ac:spMk id="15" creationId="{C1497FA6-180A-326C-162E-76335B255194}"/>
          </ac:spMkLst>
        </pc:spChg>
        <pc:spChg chg="mod">
          <ac:chgData name="Alexandre Rosa dos Santos" userId="e905766dae65b9e1" providerId="LiveId" clId="{7C0E9C0C-A9A7-4BB2-82E8-8E791E3E544E}" dt="2023-08-17T21:07:29.790" v="17" actId="20577"/>
          <ac:spMkLst>
            <pc:docMk/>
            <pc:sldMk cId="1384843057" sldId="485"/>
            <ac:spMk id="18" creationId="{0188A244-68F2-4653-B823-90B1F73429A0}"/>
          </ac:spMkLst>
        </pc:spChg>
        <pc:spChg chg="add del mod">
          <ac:chgData name="Alexandre Rosa dos Santos" userId="e905766dae65b9e1" providerId="LiveId" clId="{7C0E9C0C-A9A7-4BB2-82E8-8E791E3E544E}" dt="2023-08-17T21:11:34.911" v="82"/>
          <ac:spMkLst>
            <pc:docMk/>
            <pc:sldMk cId="1384843057" sldId="485"/>
            <ac:spMk id="23" creationId="{7A68367B-75D5-01E3-E4A3-413042A2C4DB}"/>
          </ac:spMkLst>
        </pc:spChg>
        <pc:spChg chg="mod">
          <ac:chgData name="Alexandre Rosa dos Santos" userId="e905766dae65b9e1" providerId="LiveId" clId="{7C0E9C0C-A9A7-4BB2-82E8-8E791E3E544E}" dt="2023-08-17T21:09:17.497" v="65" actId="1076"/>
          <ac:spMkLst>
            <pc:docMk/>
            <pc:sldMk cId="1384843057" sldId="485"/>
            <ac:spMk id="25" creationId="{B0C8495D-6514-47F8-A4C2-70747F98B633}"/>
          </ac:spMkLst>
        </pc:spChg>
        <pc:spChg chg="del">
          <ac:chgData name="Alexandre Rosa dos Santos" userId="e905766dae65b9e1" providerId="LiveId" clId="{7C0E9C0C-A9A7-4BB2-82E8-8E791E3E544E}" dt="2023-08-17T21:09:08.177" v="64" actId="478"/>
          <ac:spMkLst>
            <pc:docMk/>
            <pc:sldMk cId="1384843057" sldId="485"/>
            <ac:spMk id="26" creationId="{F41A509F-FB80-476D-8FB5-24D4C00BEC1D}"/>
          </ac:spMkLst>
        </pc:spChg>
        <pc:spChg chg="del">
          <ac:chgData name="Alexandre Rosa dos Santos" userId="e905766dae65b9e1" providerId="LiveId" clId="{7C0E9C0C-A9A7-4BB2-82E8-8E791E3E544E}" dt="2023-08-17T21:11:26.895" v="80" actId="478"/>
          <ac:spMkLst>
            <pc:docMk/>
            <pc:sldMk cId="1384843057" sldId="485"/>
            <ac:spMk id="30" creationId="{A343D46C-D0B0-4CD9-9920-75D91B63A8AB}"/>
          </ac:spMkLst>
        </pc:spChg>
        <pc:grpChg chg="add del mod">
          <ac:chgData name="Alexandre Rosa dos Santos" userId="e905766dae65b9e1" providerId="LiveId" clId="{7C0E9C0C-A9A7-4BB2-82E8-8E791E3E544E}" dt="2023-08-17T21:11:34.911" v="82"/>
          <ac:grpSpMkLst>
            <pc:docMk/>
            <pc:sldMk cId="1384843057" sldId="485"/>
            <ac:grpSpMk id="10" creationId="{C1791C93-B381-5D02-D88B-0B6AF3545420}"/>
          </ac:grpSpMkLst>
        </pc:grpChg>
        <pc:grpChg chg="del">
          <ac:chgData name="Alexandre Rosa dos Santos" userId="e905766dae65b9e1" providerId="LiveId" clId="{7C0E9C0C-A9A7-4BB2-82E8-8E791E3E544E}" dt="2023-08-17T21:09:08.177" v="64" actId="478"/>
          <ac:grpSpMkLst>
            <pc:docMk/>
            <pc:sldMk cId="1384843057" sldId="485"/>
            <ac:grpSpMk id="24" creationId="{B3D79A36-D331-4D63-9C3A-B429CB07C9AA}"/>
          </ac:grpSpMkLst>
        </pc:grpChg>
        <pc:grpChg chg="del">
          <ac:chgData name="Alexandre Rosa dos Santos" userId="e905766dae65b9e1" providerId="LiveId" clId="{7C0E9C0C-A9A7-4BB2-82E8-8E791E3E544E}" dt="2023-08-17T21:11:24.106" v="79" actId="478"/>
          <ac:grpSpMkLst>
            <pc:docMk/>
            <pc:sldMk cId="1384843057" sldId="485"/>
            <ac:grpSpMk id="31" creationId="{AD477CC4-42C3-400D-B961-A4CD0EC11536}"/>
          </ac:grpSpMkLst>
        </pc:grpChg>
        <pc:picChg chg="mod">
          <ac:chgData name="Alexandre Rosa dos Santos" userId="e905766dae65b9e1" providerId="LiveId" clId="{7C0E9C0C-A9A7-4BB2-82E8-8E791E3E544E}" dt="2023-08-17T21:57:52.238" v="740" actId="1076"/>
          <ac:picMkLst>
            <pc:docMk/>
            <pc:sldMk cId="1384843057" sldId="485"/>
            <ac:picMk id="2" creationId="{E5253CA3-46BF-95C1-4F73-B7E3A173B05C}"/>
          </ac:picMkLst>
        </pc:picChg>
        <pc:picChg chg="mod">
          <ac:chgData name="Alexandre Rosa dos Santos" userId="e905766dae65b9e1" providerId="LiveId" clId="{7C0E9C0C-A9A7-4BB2-82E8-8E791E3E544E}" dt="2023-08-17T21:11:33.579" v="81"/>
          <ac:picMkLst>
            <pc:docMk/>
            <pc:sldMk cId="1384843057" sldId="485"/>
            <ac:picMk id="11" creationId="{D84CD84C-5D86-50AE-B78B-DB0BBAB3CB84}"/>
          </ac:picMkLst>
        </pc:picChg>
        <pc:picChg chg="add del mod">
          <ac:chgData name="Alexandre Rosa dos Santos" userId="e905766dae65b9e1" providerId="LiveId" clId="{7C0E9C0C-A9A7-4BB2-82E8-8E791E3E544E}" dt="2023-08-17T21:11:34.911" v="82"/>
          <ac:picMkLst>
            <pc:docMk/>
            <pc:sldMk cId="1384843057" sldId="485"/>
            <ac:picMk id="28" creationId="{C57DDEDD-52BA-C791-317E-1B0B43D0D9E6}"/>
          </ac:picMkLst>
        </pc:picChg>
      </pc:sldChg>
      <pc:sldChg chg="del">
        <pc:chgData name="Alexandre Rosa dos Santos" userId="e905766dae65b9e1" providerId="LiveId" clId="{7C0E9C0C-A9A7-4BB2-82E8-8E791E3E544E}" dt="2023-08-17T21:17:44.685" v="108" actId="47"/>
        <pc:sldMkLst>
          <pc:docMk/>
          <pc:sldMk cId="2800966992" sldId="486"/>
        </pc:sldMkLst>
      </pc:sldChg>
      <pc:sldChg chg="del">
        <pc:chgData name="Alexandre Rosa dos Santos" userId="e905766dae65b9e1" providerId="LiveId" clId="{7C0E9C0C-A9A7-4BB2-82E8-8E791E3E544E}" dt="2023-08-17T21:57:27.312" v="737" actId="47"/>
        <pc:sldMkLst>
          <pc:docMk/>
          <pc:sldMk cId="546463713" sldId="487"/>
        </pc:sldMkLst>
      </pc:sldChg>
      <pc:sldChg chg="del">
        <pc:chgData name="Alexandre Rosa dos Santos" userId="e905766dae65b9e1" providerId="LiveId" clId="{7C0E9C0C-A9A7-4BB2-82E8-8E791E3E544E}" dt="2023-08-17T21:17:44.685" v="108" actId="47"/>
        <pc:sldMkLst>
          <pc:docMk/>
          <pc:sldMk cId="2007166023" sldId="489"/>
        </pc:sldMkLst>
      </pc:sldChg>
      <pc:sldChg chg="del">
        <pc:chgData name="Alexandre Rosa dos Santos" userId="e905766dae65b9e1" providerId="LiveId" clId="{7C0E9C0C-A9A7-4BB2-82E8-8E791E3E544E}" dt="2023-08-17T21:17:44.685" v="108" actId="47"/>
        <pc:sldMkLst>
          <pc:docMk/>
          <pc:sldMk cId="1587055300" sldId="490"/>
        </pc:sldMkLst>
      </pc:sldChg>
      <pc:sldChg chg="del">
        <pc:chgData name="Alexandre Rosa dos Santos" userId="e905766dae65b9e1" providerId="LiveId" clId="{7C0E9C0C-A9A7-4BB2-82E8-8E791E3E544E}" dt="2023-08-17T21:17:44.685" v="108" actId="47"/>
        <pc:sldMkLst>
          <pc:docMk/>
          <pc:sldMk cId="1843311942" sldId="491"/>
        </pc:sldMkLst>
      </pc:sldChg>
      <pc:sldChg chg="del">
        <pc:chgData name="Alexandre Rosa dos Santos" userId="e905766dae65b9e1" providerId="LiveId" clId="{7C0E9C0C-A9A7-4BB2-82E8-8E791E3E544E}" dt="2023-08-17T21:17:44.685" v="108" actId="47"/>
        <pc:sldMkLst>
          <pc:docMk/>
          <pc:sldMk cId="3340558992" sldId="492"/>
        </pc:sldMkLst>
      </pc:sldChg>
      <pc:sldChg chg="del">
        <pc:chgData name="Alexandre Rosa dos Santos" userId="e905766dae65b9e1" providerId="LiveId" clId="{7C0E9C0C-A9A7-4BB2-82E8-8E791E3E544E}" dt="2023-08-17T21:17:44.685" v="108" actId="47"/>
        <pc:sldMkLst>
          <pc:docMk/>
          <pc:sldMk cId="1704400362" sldId="493"/>
        </pc:sldMkLst>
      </pc:sldChg>
      <pc:sldChg chg="del">
        <pc:chgData name="Alexandre Rosa dos Santos" userId="e905766dae65b9e1" providerId="LiveId" clId="{7C0E9C0C-A9A7-4BB2-82E8-8E791E3E544E}" dt="2023-08-17T21:17:44.685" v="108" actId="47"/>
        <pc:sldMkLst>
          <pc:docMk/>
          <pc:sldMk cId="3686873585" sldId="494"/>
        </pc:sldMkLst>
      </pc:sldChg>
      <pc:sldChg chg="addSp delSp modSp mod">
        <pc:chgData name="Alexandre Rosa dos Santos" userId="e905766dae65b9e1" providerId="LiveId" clId="{7C0E9C0C-A9A7-4BB2-82E8-8E791E3E544E}" dt="2023-08-24T14:37:08.827" v="1057" actId="20577"/>
        <pc:sldMkLst>
          <pc:docMk/>
          <pc:sldMk cId="397798298" sldId="495"/>
        </pc:sldMkLst>
        <pc:spChg chg="add mod">
          <ac:chgData name="Alexandre Rosa dos Santos" userId="e905766dae65b9e1" providerId="LiveId" clId="{7C0E9C0C-A9A7-4BB2-82E8-8E791E3E544E}" dt="2023-08-24T14:37:08.827" v="1057" actId="20577"/>
          <ac:spMkLst>
            <pc:docMk/>
            <pc:sldMk cId="397798298" sldId="495"/>
            <ac:spMk id="2" creationId="{4CBE514E-5215-548F-AF8B-E5E9596EB580}"/>
          </ac:spMkLst>
        </pc:spChg>
        <pc:spChg chg="add mod">
          <ac:chgData name="Alexandre Rosa dos Santos" userId="e905766dae65b9e1" providerId="LiveId" clId="{7C0E9C0C-A9A7-4BB2-82E8-8E791E3E544E}" dt="2023-08-24T14:30:40.780" v="1020" actId="1035"/>
          <ac:spMkLst>
            <pc:docMk/>
            <pc:sldMk cId="397798298" sldId="495"/>
            <ac:spMk id="3" creationId="{3F604254-A9F2-9F96-5689-B0D132DD9495}"/>
          </ac:spMkLst>
        </pc:spChg>
        <pc:spChg chg="del">
          <ac:chgData name="Alexandre Rosa dos Santos" userId="e905766dae65b9e1" providerId="LiveId" clId="{7C0E9C0C-A9A7-4BB2-82E8-8E791E3E544E}" dt="2023-08-17T21:11:09.645" v="77" actId="478"/>
          <ac:spMkLst>
            <pc:docMk/>
            <pc:sldMk cId="397798298" sldId="495"/>
            <ac:spMk id="3" creationId="{EF5FC68B-F5E8-5A31-1BDD-447AB8C1DE56}"/>
          </ac:spMkLst>
        </pc:spChg>
        <pc:spChg chg="add del mod">
          <ac:chgData name="Alexandre Rosa dos Santos" userId="e905766dae65b9e1" providerId="LiveId" clId="{7C0E9C0C-A9A7-4BB2-82E8-8E791E3E544E}" dt="2023-08-24T14:22:52.464" v="927" actId="478"/>
          <ac:spMkLst>
            <pc:docMk/>
            <pc:sldMk cId="397798298" sldId="495"/>
            <ac:spMk id="4" creationId="{E9B07ED9-C234-9D53-E6C1-1341E2A784C3}"/>
          </ac:spMkLst>
        </pc:spChg>
        <pc:spChg chg="del">
          <ac:chgData name="Alexandre Rosa dos Santos" userId="e905766dae65b9e1" providerId="LiveId" clId="{7C0E9C0C-A9A7-4BB2-82E8-8E791E3E544E}" dt="2023-08-17T21:11:09.645" v="77" actId="478"/>
          <ac:spMkLst>
            <pc:docMk/>
            <pc:sldMk cId="397798298" sldId="495"/>
            <ac:spMk id="7" creationId="{18BC3EF5-30DB-4CDE-8097-0FB2A30EBAB6}"/>
          </ac:spMkLst>
        </pc:spChg>
        <pc:spChg chg="mod">
          <ac:chgData name="Alexandre Rosa dos Santos" userId="e905766dae65b9e1" providerId="LiveId" clId="{7C0E9C0C-A9A7-4BB2-82E8-8E791E3E544E}" dt="2023-08-17T21:11:36.863" v="83"/>
          <ac:spMkLst>
            <pc:docMk/>
            <pc:sldMk cId="397798298" sldId="495"/>
            <ac:spMk id="8" creationId="{3A7F7C9C-5178-71D1-F268-A03A17BBBD15}"/>
          </ac:spMkLst>
        </pc:spChg>
        <pc:spChg chg="add mod">
          <ac:chgData name="Alexandre Rosa dos Santos" userId="e905766dae65b9e1" providerId="LiveId" clId="{7C0E9C0C-A9A7-4BB2-82E8-8E791E3E544E}" dt="2023-08-24T14:25:25.767" v="976" actId="207"/>
          <ac:spMkLst>
            <pc:docMk/>
            <pc:sldMk cId="397798298" sldId="495"/>
            <ac:spMk id="9" creationId="{C141B061-2AC3-7A92-0E31-9D92EBC9DFAB}"/>
          </ac:spMkLst>
        </pc:spChg>
        <pc:spChg chg="mod">
          <ac:chgData name="Alexandre Rosa dos Santos" userId="e905766dae65b9e1" providerId="LiveId" clId="{7C0E9C0C-A9A7-4BB2-82E8-8E791E3E544E}" dt="2023-08-17T21:25:32.481" v="219" actId="1076"/>
          <ac:spMkLst>
            <pc:docMk/>
            <pc:sldMk cId="397798298" sldId="495"/>
            <ac:spMk id="25" creationId="{B0C8495D-6514-47F8-A4C2-70747F98B633}"/>
          </ac:spMkLst>
        </pc:spChg>
        <pc:spChg chg="del">
          <ac:chgData name="Alexandre Rosa dos Santos" userId="e905766dae65b9e1" providerId="LiveId" clId="{7C0E9C0C-A9A7-4BB2-82E8-8E791E3E544E}" dt="2023-08-17T21:11:12.820" v="78" actId="478"/>
          <ac:spMkLst>
            <pc:docMk/>
            <pc:sldMk cId="397798298" sldId="495"/>
            <ac:spMk id="30" creationId="{A343D46C-D0B0-4CD9-9920-75D91B63A8AB}"/>
          </ac:spMkLst>
        </pc:spChg>
        <pc:grpChg chg="add mod">
          <ac:chgData name="Alexandre Rosa dos Santos" userId="e905766dae65b9e1" providerId="LiveId" clId="{7C0E9C0C-A9A7-4BB2-82E8-8E791E3E544E}" dt="2023-08-17T21:11:36.863" v="83"/>
          <ac:grpSpMkLst>
            <pc:docMk/>
            <pc:sldMk cId="397798298" sldId="495"/>
            <ac:grpSpMk id="5" creationId="{A3BC551C-E7B9-ED70-EFD8-1EEF7702975C}"/>
          </ac:grpSpMkLst>
        </pc:grpChg>
        <pc:grpChg chg="del">
          <ac:chgData name="Alexandre Rosa dos Santos" userId="e905766dae65b9e1" providerId="LiveId" clId="{7C0E9C0C-A9A7-4BB2-82E8-8E791E3E544E}" dt="2023-08-17T21:11:09.645" v="77" actId="478"/>
          <ac:grpSpMkLst>
            <pc:docMk/>
            <pc:sldMk cId="397798298" sldId="495"/>
            <ac:grpSpMk id="31" creationId="{AD477CC4-42C3-400D-B961-A4CD0EC11536}"/>
          </ac:grpSpMkLst>
        </pc:grpChg>
        <pc:picChg chg="del">
          <ac:chgData name="Alexandre Rosa dos Santos" userId="e905766dae65b9e1" providerId="LiveId" clId="{7C0E9C0C-A9A7-4BB2-82E8-8E791E3E544E}" dt="2023-08-17T21:11:09.645" v="77" actId="478"/>
          <ac:picMkLst>
            <pc:docMk/>
            <pc:sldMk cId="397798298" sldId="495"/>
            <ac:picMk id="2" creationId="{E5253CA3-46BF-95C1-4F73-B7E3A173B05C}"/>
          </ac:picMkLst>
        </pc:picChg>
        <pc:picChg chg="mod">
          <ac:chgData name="Alexandre Rosa dos Santos" userId="e905766dae65b9e1" providerId="LiveId" clId="{7C0E9C0C-A9A7-4BB2-82E8-8E791E3E544E}" dt="2023-08-17T21:11:36.863" v="83"/>
          <ac:picMkLst>
            <pc:docMk/>
            <pc:sldMk cId="397798298" sldId="495"/>
            <ac:picMk id="6" creationId="{15051070-04D5-5911-93CE-727C3E9BEA13}"/>
          </ac:picMkLst>
        </pc:picChg>
        <pc:picChg chg="add del mod">
          <ac:chgData name="Alexandre Rosa dos Santos" userId="e905766dae65b9e1" providerId="LiveId" clId="{7C0E9C0C-A9A7-4BB2-82E8-8E791E3E544E}" dt="2023-08-17T21:20:30.919" v="160" actId="478"/>
          <ac:picMkLst>
            <pc:docMk/>
            <pc:sldMk cId="397798298" sldId="495"/>
            <ac:picMk id="10" creationId="{9A21C331-31D8-530A-EF0D-D2A3ABCB4A83}"/>
          </ac:picMkLst>
        </pc:picChg>
      </pc:sldChg>
      <pc:sldChg chg="add del setBg">
        <pc:chgData name="Alexandre Rosa dos Santos" userId="e905766dae65b9e1" providerId="LiveId" clId="{7C0E9C0C-A9A7-4BB2-82E8-8E791E3E544E}" dt="2023-08-17T21:10:10.609" v="71"/>
        <pc:sldMkLst>
          <pc:docMk/>
          <pc:sldMk cId="2288481429" sldId="495"/>
        </pc:sldMkLst>
      </pc:sldChg>
      <pc:sldChg chg="addSp delSp modSp del mod">
        <pc:chgData name="Alexandre Rosa dos Santos" userId="e905766dae65b9e1" providerId="LiveId" clId="{7C0E9C0C-A9A7-4BB2-82E8-8E791E3E544E}" dt="2023-08-17T21:25:42.133" v="220" actId="47"/>
        <pc:sldMkLst>
          <pc:docMk/>
          <pc:sldMk cId="462088761" sldId="496"/>
        </pc:sldMkLst>
        <pc:spChg chg="add del mod">
          <ac:chgData name="Alexandre Rosa dos Santos" userId="e905766dae65b9e1" providerId="LiveId" clId="{7C0E9C0C-A9A7-4BB2-82E8-8E791E3E544E}" dt="2023-08-17T21:22:50.594" v="169" actId="478"/>
          <ac:spMkLst>
            <pc:docMk/>
            <pc:sldMk cId="462088761" sldId="496"/>
            <ac:spMk id="2" creationId="{D4F44BA5-5477-151D-646D-F1212769AEAA}"/>
          </ac:spMkLst>
        </pc:spChg>
        <pc:spChg chg="add del mod">
          <ac:chgData name="Alexandre Rosa dos Santos" userId="e905766dae65b9e1" providerId="LiveId" clId="{7C0E9C0C-A9A7-4BB2-82E8-8E791E3E544E}" dt="2023-08-17T21:22:50.594" v="169" actId="478"/>
          <ac:spMkLst>
            <pc:docMk/>
            <pc:sldMk cId="462088761" sldId="496"/>
            <ac:spMk id="3" creationId="{9DC65DAF-427B-0C59-4BB8-FFF500242AAB}"/>
          </ac:spMkLst>
        </pc:spChg>
        <pc:spChg chg="del">
          <ac:chgData name="Alexandre Rosa dos Santos" userId="e905766dae65b9e1" providerId="LiveId" clId="{7C0E9C0C-A9A7-4BB2-82E8-8E791E3E544E}" dt="2023-08-17T21:22:09.050" v="166" actId="478"/>
          <ac:spMkLst>
            <pc:docMk/>
            <pc:sldMk cId="462088761" sldId="496"/>
            <ac:spMk id="4" creationId="{E9B07ED9-C234-9D53-E6C1-1341E2A784C3}"/>
          </ac:spMkLst>
        </pc:spChg>
        <pc:spChg chg="del">
          <ac:chgData name="Alexandre Rosa dos Santos" userId="e905766dae65b9e1" providerId="LiveId" clId="{7C0E9C0C-A9A7-4BB2-82E8-8E791E3E544E}" dt="2023-08-17T21:22:09.050" v="166" actId="478"/>
          <ac:spMkLst>
            <pc:docMk/>
            <pc:sldMk cId="462088761" sldId="496"/>
            <ac:spMk id="9" creationId="{C141B061-2AC3-7A92-0E31-9D92EBC9DFAB}"/>
          </ac:spMkLst>
        </pc:spChg>
        <pc:grpChg chg="del">
          <ac:chgData name="Alexandre Rosa dos Santos" userId="e905766dae65b9e1" providerId="LiveId" clId="{7C0E9C0C-A9A7-4BB2-82E8-8E791E3E544E}" dt="2023-08-17T21:22:09.050" v="166" actId="478"/>
          <ac:grpSpMkLst>
            <pc:docMk/>
            <pc:sldMk cId="462088761" sldId="496"/>
            <ac:grpSpMk id="5" creationId="{A3BC551C-E7B9-ED70-EFD8-1EEF7702975C}"/>
          </ac:grpSpMkLst>
        </pc:grpChg>
      </pc:sldChg>
      <pc:sldChg chg="delSp del mod">
        <pc:chgData name="Alexandre Rosa dos Santos" userId="e905766dae65b9e1" providerId="LiveId" clId="{7C0E9C0C-A9A7-4BB2-82E8-8E791E3E544E}" dt="2023-08-17T21:21:47.037" v="165" actId="47"/>
        <pc:sldMkLst>
          <pc:docMk/>
          <pc:sldMk cId="3947258879" sldId="496"/>
        </pc:sldMkLst>
        <pc:spChg chg="del">
          <ac:chgData name="Alexandre Rosa dos Santos" userId="e905766dae65b9e1" providerId="LiveId" clId="{7C0E9C0C-A9A7-4BB2-82E8-8E791E3E544E}" dt="2023-08-17T21:18:00.956" v="109" actId="478"/>
          <ac:spMkLst>
            <pc:docMk/>
            <pc:sldMk cId="3947258879" sldId="496"/>
            <ac:spMk id="4" creationId="{E9B07ED9-C234-9D53-E6C1-1341E2A784C3}"/>
          </ac:spMkLst>
        </pc:spChg>
        <pc:spChg chg="del">
          <ac:chgData name="Alexandre Rosa dos Santos" userId="e905766dae65b9e1" providerId="LiveId" clId="{7C0E9C0C-A9A7-4BB2-82E8-8E791E3E544E}" dt="2023-08-17T21:18:00.956" v="109" actId="478"/>
          <ac:spMkLst>
            <pc:docMk/>
            <pc:sldMk cId="3947258879" sldId="496"/>
            <ac:spMk id="9" creationId="{C141B061-2AC3-7A92-0E31-9D92EBC9DFAB}"/>
          </ac:spMkLst>
        </pc:spChg>
        <pc:grpChg chg="del">
          <ac:chgData name="Alexandre Rosa dos Santos" userId="e905766dae65b9e1" providerId="LiveId" clId="{7C0E9C0C-A9A7-4BB2-82E8-8E791E3E544E}" dt="2023-08-17T21:18:06.361" v="111" actId="478"/>
          <ac:grpSpMkLst>
            <pc:docMk/>
            <pc:sldMk cId="3947258879" sldId="496"/>
            <ac:grpSpMk id="5" creationId="{A3BC551C-E7B9-ED70-EFD8-1EEF7702975C}"/>
          </ac:grpSpMkLst>
        </pc:grpChg>
        <pc:picChg chg="del">
          <ac:chgData name="Alexandre Rosa dos Santos" userId="e905766dae65b9e1" providerId="LiveId" clId="{7C0E9C0C-A9A7-4BB2-82E8-8E791E3E544E}" dt="2023-08-17T21:18:03.946" v="110" actId="478"/>
          <ac:picMkLst>
            <pc:docMk/>
            <pc:sldMk cId="3947258879" sldId="496"/>
            <ac:picMk id="10" creationId="{9A21C331-31D8-530A-EF0D-D2A3ABCB4A83}"/>
          </ac:picMkLst>
        </pc:picChg>
      </pc:sldChg>
      <pc:sldChg chg="addSp delSp modSp mod modAnim">
        <pc:chgData name="Alexandre Rosa dos Santos" userId="e905766dae65b9e1" providerId="LiveId" clId="{7C0E9C0C-A9A7-4BB2-82E8-8E791E3E544E}" dt="2023-08-24T14:38:25.882" v="1073"/>
        <pc:sldMkLst>
          <pc:docMk/>
          <pc:sldMk cId="2653093273" sldId="497"/>
        </pc:sldMkLst>
        <pc:spChg chg="add mod">
          <ac:chgData name="Alexandre Rosa dos Santos" userId="e905766dae65b9e1" providerId="LiveId" clId="{7C0E9C0C-A9A7-4BB2-82E8-8E791E3E544E}" dt="2023-08-17T21:34:56.225" v="311" actId="1076"/>
          <ac:spMkLst>
            <pc:docMk/>
            <pc:sldMk cId="2653093273" sldId="497"/>
            <ac:spMk id="2" creationId="{BB90B4E0-3F18-B823-45FB-2DD2F0998D5F}"/>
          </ac:spMkLst>
        </pc:spChg>
        <pc:spChg chg="add mod">
          <ac:chgData name="Alexandre Rosa dos Santos" userId="e905766dae65b9e1" providerId="LiveId" clId="{7C0E9C0C-A9A7-4BB2-82E8-8E791E3E544E}" dt="2023-08-17T22:03:10.619" v="778" actId="113"/>
          <ac:spMkLst>
            <pc:docMk/>
            <pc:sldMk cId="2653093273" sldId="497"/>
            <ac:spMk id="3" creationId="{AE69D6AE-7FB7-0AD9-9240-BCDB0421216F}"/>
          </ac:spMkLst>
        </pc:spChg>
        <pc:spChg chg="add del mod">
          <ac:chgData name="Alexandre Rosa dos Santos" userId="e905766dae65b9e1" providerId="LiveId" clId="{7C0E9C0C-A9A7-4BB2-82E8-8E791E3E544E}" dt="2023-08-24T14:38:25.186" v="1072" actId="478"/>
          <ac:spMkLst>
            <pc:docMk/>
            <pc:sldMk cId="2653093273" sldId="497"/>
            <ac:spMk id="4" creationId="{4F9BEC27-15B5-E859-DE45-50C2388F217E}"/>
          </ac:spMkLst>
        </pc:spChg>
        <pc:spChg chg="del">
          <ac:chgData name="Alexandre Rosa dos Santos" userId="e905766dae65b9e1" providerId="LiveId" clId="{7C0E9C0C-A9A7-4BB2-82E8-8E791E3E544E}" dt="2023-08-17T21:25:05.787" v="216" actId="478"/>
          <ac:spMkLst>
            <pc:docMk/>
            <pc:sldMk cId="2653093273" sldId="497"/>
            <ac:spMk id="4" creationId="{E9B07ED9-C234-9D53-E6C1-1341E2A784C3}"/>
          </ac:spMkLst>
        </pc:spChg>
        <pc:spChg chg="mod">
          <ac:chgData name="Alexandre Rosa dos Santos" userId="e905766dae65b9e1" providerId="LiveId" clId="{7C0E9C0C-A9A7-4BB2-82E8-8E791E3E544E}" dt="2023-08-24T14:33:32.490" v="1050"/>
          <ac:spMkLst>
            <pc:docMk/>
            <pc:sldMk cId="2653093273" sldId="497"/>
            <ac:spMk id="6" creationId="{D9197431-17D1-44C9-BD56-3B201E832172}"/>
          </ac:spMkLst>
        </pc:spChg>
        <pc:spChg chg="mod">
          <ac:chgData name="Alexandre Rosa dos Santos" userId="e905766dae65b9e1" providerId="LiveId" clId="{7C0E9C0C-A9A7-4BB2-82E8-8E791E3E544E}" dt="2023-08-24T14:33:32.490" v="1050"/>
          <ac:spMkLst>
            <pc:docMk/>
            <pc:sldMk cId="2653093273" sldId="497"/>
            <ac:spMk id="7" creationId="{CB901320-2C0D-8D11-0CE1-34668E2531D4}"/>
          </ac:spMkLst>
        </pc:spChg>
        <pc:spChg chg="add mod">
          <ac:chgData name="Alexandre Rosa dos Santos" userId="e905766dae65b9e1" providerId="LiveId" clId="{7C0E9C0C-A9A7-4BB2-82E8-8E791E3E544E}" dt="2023-08-24T14:38:25.882" v="1073"/>
          <ac:spMkLst>
            <pc:docMk/>
            <pc:sldMk cId="2653093273" sldId="497"/>
            <ac:spMk id="8" creationId="{36609A64-006B-A748-A5A0-2DCD1BA87578}"/>
          </ac:spMkLst>
        </pc:spChg>
        <pc:spChg chg="del">
          <ac:chgData name="Alexandre Rosa dos Santos" userId="e905766dae65b9e1" providerId="LiveId" clId="{7C0E9C0C-A9A7-4BB2-82E8-8E791E3E544E}" dt="2023-08-17T21:25:05.787" v="216" actId="478"/>
          <ac:spMkLst>
            <pc:docMk/>
            <pc:sldMk cId="2653093273" sldId="497"/>
            <ac:spMk id="9" creationId="{C141B061-2AC3-7A92-0E31-9D92EBC9DFAB}"/>
          </ac:spMkLst>
        </pc:spChg>
        <pc:spChg chg="mod">
          <ac:chgData name="Alexandre Rosa dos Santos" userId="e905766dae65b9e1" providerId="LiveId" clId="{7C0E9C0C-A9A7-4BB2-82E8-8E791E3E544E}" dt="2023-08-24T14:38:25.882" v="1073"/>
          <ac:spMkLst>
            <pc:docMk/>
            <pc:sldMk cId="2653093273" sldId="497"/>
            <ac:spMk id="10" creationId="{35BE1E4B-8EA8-1304-06F5-65E824D5218A}"/>
          </ac:spMkLst>
        </pc:spChg>
        <pc:spChg chg="mod">
          <ac:chgData name="Alexandre Rosa dos Santos" userId="e905766dae65b9e1" providerId="LiveId" clId="{7C0E9C0C-A9A7-4BB2-82E8-8E791E3E544E}" dt="2023-08-24T14:38:25.882" v="1073"/>
          <ac:spMkLst>
            <pc:docMk/>
            <pc:sldMk cId="2653093273" sldId="497"/>
            <ac:spMk id="11" creationId="{9FA67CC2-C4EF-41CF-37AB-02FE3D3B5A53}"/>
          </ac:spMkLst>
        </pc:spChg>
        <pc:spChg chg="del">
          <ac:chgData name="Alexandre Rosa dos Santos" userId="e905766dae65b9e1" providerId="LiveId" clId="{7C0E9C0C-A9A7-4BB2-82E8-8E791E3E544E}" dt="2023-08-24T14:33:31.803" v="1049" actId="478"/>
          <ac:spMkLst>
            <pc:docMk/>
            <pc:sldMk cId="2653093273" sldId="497"/>
            <ac:spMk id="27" creationId="{65F2610C-0907-4DEB-90DC-FC63AA963646}"/>
          </ac:spMkLst>
        </pc:spChg>
        <pc:grpChg chg="add del mod">
          <ac:chgData name="Alexandre Rosa dos Santos" userId="e905766dae65b9e1" providerId="LiveId" clId="{7C0E9C0C-A9A7-4BB2-82E8-8E791E3E544E}" dt="2023-08-24T14:38:25.186" v="1072" actId="478"/>
          <ac:grpSpMkLst>
            <pc:docMk/>
            <pc:sldMk cId="2653093273" sldId="497"/>
            <ac:grpSpMk id="5" creationId="{041D127D-467A-B131-7C1A-D741EBFBC661}"/>
          </ac:grpSpMkLst>
        </pc:grpChg>
        <pc:grpChg chg="del">
          <ac:chgData name="Alexandre Rosa dos Santos" userId="e905766dae65b9e1" providerId="LiveId" clId="{7C0E9C0C-A9A7-4BB2-82E8-8E791E3E544E}" dt="2023-08-17T21:25:05.787" v="216" actId="478"/>
          <ac:grpSpMkLst>
            <pc:docMk/>
            <pc:sldMk cId="2653093273" sldId="497"/>
            <ac:grpSpMk id="5" creationId="{A3BC551C-E7B9-ED70-EFD8-1EEF7702975C}"/>
          </ac:grpSpMkLst>
        </pc:grpChg>
        <pc:grpChg chg="add mod">
          <ac:chgData name="Alexandre Rosa dos Santos" userId="e905766dae65b9e1" providerId="LiveId" clId="{7C0E9C0C-A9A7-4BB2-82E8-8E791E3E544E}" dt="2023-08-24T14:38:25.882" v="1073"/>
          <ac:grpSpMkLst>
            <pc:docMk/>
            <pc:sldMk cId="2653093273" sldId="497"/>
            <ac:grpSpMk id="9" creationId="{2544E8D1-69E4-740C-1C73-D3E773296B7C}"/>
          </ac:grpSpMkLst>
        </pc:grpChg>
        <pc:grpChg chg="del">
          <ac:chgData name="Alexandre Rosa dos Santos" userId="e905766dae65b9e1" providerId="LiveId" clId="{7C0E9C0C-A9A7-4BB2-82E8-8E791E3E544E}" dt="2023-08-24T14:33:31.803" v="1049" actId="478"/>
          <ac:grpSpMkLst>
            <pc:docMk/>
            <pc:sldMk cId="2653093273" sldId="497"/>
            <ac:grpSpMk id="20" creationId="{0BDA71A2-6B0B-4E45-8642-2649461FDE8D}"/>
          </ac:grpSpMkLst>
        </pc:grpChg>
      </pc:sldChg>
      <pc:sldChg chg="addSp delSp modSp mod modAnim">
        <pc:chgData name="Alexandre Rosa dos Santos" userId="e905766dae65b9e1" providerId="LiveId" clId="{7C0E9C0C-A9A7-4BB2-82E8-8E791E3E544E}" dt="2023-08-24T14:38:30.202" v="1075"/>
        <pc:sldMkLst>
          <pc:docMk/>
          <pc:sldMk cId="1578636430" sldId="498"/>
        </pc:sldMkLst>
        <pc:spChg chg="add mod">
          <ac:chgData name="Alexandre Rosa dos Santos" userId="e905766dae65b9e1" providerId="LiveId" clId="{7C0E9C0C-A9A7-4BB2-82E8-8E791E3E544E}" dt="2023-08-17T22:04:15.981" v="802" actId="1035"/>
          <ac:spMkLst>
            <pc:docMk/>
            <pc:sldMk cId="1578636430" sldId="498"/>
            <ac:spMk id="2" creationId="{CF39774C-8C2C-49A0-39DC-FEDBC16B908C}"/>
          </ac:spMkLst>
        </pc:spChg>
        <pc:spChg chg="add mod">
          <ac:chgData name="Alexandre Rosa dos Santos" userId="e905766dae65b9e1" providerId="LiveId" clId="{7C0E9C0C-A9A7-4BB2-82E8-8E791E3E544E}" dt="2023-08-17T22:04:11.884" v="793" actId="1035"/>
          <ac:spMkLst>
            <pc:docMk/>
            <pc:sldMk cId="1578636430" sldId="498"/>
            <ac:spMk id="3" creationId="{EE85DE7F-F11B-B14B-B093-5E8A657E2FB4}"/>
          </ac:spMkLst>
        </pc:spChg>
        <pc:spChg chg="add del mod">
          <ac:chgData name="Alexandre Rosa dos Santos" userId="e905766dae65b9e1" providerId="LiveId" clId="{7C0E9C0C-A9A7-4BB2-82E8-8E791E3E544E}" dt="2023-08-24T14:38:29.388" v="1074" actId="478"/>
          <ac:spMkLst>
            <pc:docMk/>
            <pc:sldMk cId="1578636430" sldId="498"/>
            <ac:spMk id="4" creationId="{51AB72C5-66F1-8288-82F5-A7B923BF47A9}"/>
          </ac:spMkLst>
        </pc:spChg>
        <pc:spChg chg="mod">
          <ac:chgData name="Alexandre Rosa dos Santos" userId="e905766dae65b9e1" providerId="LiveId" clId="{7C0E9C0C-A9A7-4BB2-82E8-8E791E3E544E}" dt="2023-08-24T14:33:36.081" v="1051"/>
          <ac:spMkLst>
            <pc:docMk/>
            <pc:sldMk cId="1578636430" sldId="498"/>
            <ac:spMk id="6" creationId="{087E9DCD-C0DE-3B67-086D-516610F23490}"/>
          </ac:spMkLst>
        </pc:spChg>
        <pc:spChg chg="mod">
          <ac:chgData name="Alexandre Rosa dos Santos" userId="e905766dae65b9e1" providerId="LiveId" clId="{7C0E9C0C-A9A7-4BB2-82E8-8E791E3E544E}" dt="2023-08-24T14:33:36.081" v="1051"/>
          <ac:spMkLst>
            <pc:docMk/>
            <pc:sldMk cId="1578636430" sldId="498"/>
            <ac:spMk id="7" creationId="{B4E260C1-18B7-EBE2-C23C-6A0F1E1CBE4F}"/>
          </ac:spMkLst>
        </pc:spChg>
        <pc:spChg chg="add mod">
          <ac:chgData name="Alexandre Rosa dos Santos" userId="e905766dae65b9e1" providerId="LiveId" clId="{7C0E9C0C-A9A7-4BB2-82E8-8E791E3E544E}" dt="2023-08-24T14:38:30.202" v="1075"/>
          <ac:spMkLst>
            <pc:docMk/>
            <pc:sldMk cId="1578636430" sldId="498"/>
            <ac:spMk id="8" creationId="{865552A6-AA17-F4C5-7C33-C09843F43E16}"/>
          </ac:spMkLst>
        </pc:spChg>
        <pc:spChg chg="mod">
          <ac:chgData name="Alexandre Rosa dos Santos" userId="e905766dae65b9e1" providerId="LiveId" clId="{7C0E9C0C-A9A7-4BB2-82E8-8E791E3E544E}" dt="2023-08-24T14:38:30.202" v="1075"/>
          <ac:spMkLst>
            <pc:docMk/>
            <pc:sldMk cId="1578636430" sldId="498"/>
            <ac:spMk id="10" creationId="{DCA817CD-1CF3-3258-6AC1-E8D8C2FA6C51}"/>
          </ac:spMkLst>
        </pc:spChg>
        <pc:spChg chg="mod">
          <ac:chgData name="Alexandre Rosa dos Santos" userId="e905766dae65b9e1" providerId="LiveId" clId="{7C0E9C0C-A9A7-4BB2-82E8-8E791E3E544E}" dt="2023-08-24T14:38:30.202" v="1075"/>
          <ac:spMkLst>
            <pc:docMk/>
            <pc:sldMk cId="1578636430" sldId="498"/>
            <ac:spMk id="11" creationId="{953F0CFB-1837-4191-F2E6-1DFFB58F5D11}"/>
          </ac:spMkLst>
        </pc:spChg>
        <pc:spChg chg="del">
          <ac:chgData name="Alexandre Rosa dos Santos" userId="e905766dae65b9e1" providerId="LiveId" clId="{7C0E9C0C-A9A7-4BB2-82E8-8E791E3E544E}" dt="2023-08-24T14:38:29.388" v="1074" actId="478"/>
          <ac:spMkLst>
            <pc:docMk/>
            <pc:sldMk cId="1578636430" sldId="498"/>
            <ac:spMk id="27" creationId="{65F2610C-0907-4DEB-90DC-FC63AA963646}"/>
          </ac:spMkLst>
        </pc:spChg>
        <pc:grpChg chg="add del mod">
          <ac:chgData name="Alexandre Rosa dos Santos" userId="e905766dae65b9e1" providerId="LiveId" clId="{7C0E9C0C-A9A7-4BB2-82E8-8E791E3E544E}" dt="2023-08-24T14:38:29.388" v="1074" actId="478"/>
          <ac:grpSpMkLst>
            <pc:docMk/>
            <pc:sldMk cId="1578636430" sldId="498"/>
            <ac:grpSpMk id="5" creationId="{948D262D-1CD8-CBCD-ED95-D0C5009BFBDA}"/>
          </ac:grpSpMkLst>
        </pc:grpChg>
        <pc:grpChg chg="add mod">
          <ac:chgData name="Alexandre Rosa dos Santos" userId="e905766dae65b9e1" providerId="LiveId" clId="{7C0E9C0C-A9A7-4BB2-82E8-8E791E3E544E}" dt="2023-08-24T14:38:30.202" v="1075"/>
          <ac:grpSpMkLst>
            <pc:docMk/>
            <pc:sldMk cId="1578636430" sldId="498"/>
            <ac:grpSpMk id="9" creationId="{A6C14317-F318-2A37-E159-BD2C6D82FEE1}"/>
          </ac:grpSpMkLst>
        </pc:grpChg>
        <pc:grpChg chg="del">
          <ac:chgData name="Alexandre Rosa dos Santos" userId="e905766dae65b9e1" providerId="LiveId" clId="{7C0E9C0C-A9A7-4BB2-82E8-8E791E3E544E}" dt="2023-08-24T14:38:29.388" v="1074" actId="478"/>
          <ac:grpSpMkLst>
            <pc:docMk/>
            <pc:sldMk cId="1578636430" sldId="498"/>
            <ac:grpSpMk id="20" creationId="{0BDA71A2-6B0B-4E45-8642-2649461FDE8D}"/>
          </ac:grpSpMkLst>
        </pc:grpChg>
      </pc:sldChg>
      <pc:sldChg chg="addSp delSp modSp mod modAnim">
        <pc:chgData name="Alexandre Rosa dos Santos" userId="e905766dae65b9e1" providerId="LiveId" clId="{7C0E9C0C-A9A7-4BB2-82E8-8E791E3E544E}" dt="2023-08-24T14:38:35.669" v="1077"/>
        <pc:sldMkLst>
          <pc:docMk/>
          <pc:sldMk cId="1547655709" sldId="499"/>
        </pc:sldMkLst>
        <pc:spChg chg="add del mod">
          <ac:chgData name="Alexandre Rosa dos Santos" userId="e905766dae65b9e1" providerId="LiveId" clId="{7C0E9C0C-A9A7-4BB2-82E8-8E791E3E544E}" dt="2023-08-24T14:38:34.928" v="1076" actId="478"/>
          <ac:spMkLst>
            <pc:docMk/>
            <pc:sldMk cId="1547655709" sldId="499"/>
            <ac:spMk id="2" creationId="{2E38EEB5-9283-326D-DFB2-B035A9667495}"/>
          </ac:spMkLst>
        </pc:spChg>
        <pc:spChg chg="add del mod">
          <ac:chgData name="Alexandre Rosa dos Santos" userId="e905766dae65b9e1" providerId="LiveId" clId="{7C0E9C0C-A9A7-4BB2-82E8-8E791E3E544E}" dt="2023-08-17T21:38:07.765" v="358" actId="478"/>
          <ac:spMkLst>
            <pc:docMk/>
            <pc:sldMk cId="1547655709" sldId="499"/>
            <ac:spMk id="2" creationId="{7E7F5435-C58B-E9A5-B35E-6A9D26B52AD5}"/>
          </ac:spMkLst>
        </pc:spChg>
        <pc:spChg chg="add mod">
          <ac:chgData name="Alexandre Rosa dos Santos" userId="e905766dae65b9e1" providerId="LiveId" clId="{7C0E9C0C-A9A7-4BB2-82E8-8E791E3E544E}" dt="2023-08-17T22:06:37.849" v="830" actId="20577"/>
          <ac:spMkLst>
            <pc:docMk/>
            <pc:sldMk cId="1547655709" sldId="499"/>
            <ac:spMk id="3" creationId="{FFDFD2C2-2F48-01E3-FF9D-124038805388}"/>
          </ac:spMkLst>
        </pc:spChg>
        <pc:spChg chg="add mod">
          <ac:chgData name="Alexandre Rosa dos Santos" userId="e905766dae65b9e1" providerId="LiveId" clId="{7C0E9C0C-A9A7-4BB2-82E8-8E791E3E544E}" dt="2023-08-17T22:06:46.647" v="832" actId="14100"/>
          <ac:spMkLst>
            <pc:docMk/>
            <pc:sldMk cId="1547655709" sldId="499"/>
            <ac:spMk id="4" creationId="{A2DDCE72-E43B-AB30-8F81-AB62FE99F6D0}"/>
          </ac:spMkLst>
        </pc:spChg>
        <pc:spChg chg="mod">
          <ac:chgData name="Alexandre Rosa dos Santos" userId="e905766dae65b9e1" providerId="LiveId" clId="{7C0E9C0C-A9A7-4BB2-82E8-8E791E3E544E}" dt="2023-08-24T14:33:41.135" v="1052"/>
          <ac:spMkLst>
            <pc:docMk/>
            <pc:sldMk cId="1547655709" sldId="499"/>
            <ac:spMk id="6" creationId="{350ABDEE-6F56-3470-01EC-7FC952FEED89}"/>
          </ac:spMkLst>
        </pc:spChg>
        <pc:spChg chg="mod">
          <ac:chgData name="Alexandre Rosa dos Santos" userId="e905766dae65b9e1" providerId="LiveId" clId="{7C0E9C0C-A9A7-4BB2-82E8-8E791E3E544E}" dt="2023-08-24T14:33:41.135" v="1052"/>
          <ac:spMkLst>
            <pc:docMk/>
            <pc:sldMk cId="1547655709" sldId="499"/>
            <ac:spMk id="7" creationId="{02BBD1B0-78E8-6C9F-1747-D3F414C07BB3}"/>
          </ac:spMkLst>
        </pc:spChg>
        <pc:spChg chg="add mod">
          <ac:chgData name="Alexandre Rosa dos Santos" userId="e905766dae65b9e1" providerId="LiveId" clId="{7C0E9C0C-A9A7-4BB2-82E8-8E791E3E544E}" dt="2023-08-24T14:38:35.669" v="1077"/>
          <ac:spMkLst>
            <pc:docMk/>
            <pc:sldMk cId="1547655709" sldId="499"/>
            <ac:spMk id="8" creationId="{66F1D3D4-3820-D8D1-6408-75A54CA2C3C6}"/>
          </ac:spMkLst>
        </pc:spChg>
        <pc:spChg chg="mod">
          <ac:chgData name="Alexandre Rosa dos Santos" userId="e905766dae65b9e1" providerId="LiveId" clId="{7C0E9C0C-A9A7-4BB2-82E8-8E791E3E544E}" dt="2023-08-24T14:38:35.669" v="1077"/>
          <ac:spMkLst>
            <pc:docMk/>
            <pc:sldMk cId="1547655709" sldId="499"/>
            <ac:spMk id="10" creationId="{67BDBE1B-E90D-92E2-6A84-BB02F6D040C4}"/>
          </ac:spMkLst>
        </pc:spChg>
        <pc:spChg chg="mod">
          <ac:chgData name="Alexandre Rosa dos Santos" userId="e905766dae65b9e1" providerId="LiveId" clId="{7C0E9C0C-A9A7-4BB2-82E8-8E791E3E544E}" dt="2023-08-24T14:38:35.669" v="1077"/>
          <ac:spMkLst>
            <pc:docMk/>
            <pc:sldMk cId="1547655709" sldId="499"/>
            <ac:spMk id="11" creationId="{0BC15391-DBFF-E245-2CB1-2EAFC4B7C3D0}"/>
          </ac:spMkLst>
        </pc:spChg>
        <pc:spChg chg="del">
          <ac:chgData name="Alexandre Rosa dos Santos" userId="e905766dae65b9e1" providerId="LiveId" clId="{7C0E9C0C-A9A7-4BB2-82E8-8E791E3E544E}" dt="2023-08-24T14:38:34.928" v="1076" actId="478"/>
          <ac:spMkLst>
            <pc:docMk/>
            <pc:sldMk cId="1547655709" sldId="499"/>
            <ac:spMk id="27" creationId="{65F2610C-0907-4DEB-90DC-FC63AA963646}"/>
          </ac:spMkLst>
        </pc:spChg>
        <pc:grpChg chg="add del mod">
          <ac:chgData name="Alexandre Rosa dos Santos" userId="e905766dae65b9e1" providerId="LiveId" clId="{7C0E9C0C-A9A7-4BB2-82E8-8E791E3E544E}" dt="2023-08-24T14:38:34.928" v="1076" actId="478"/>
          <ac:grpSpMkLst>
            <pc:docMk/>
            <pc:sldMk cId="1547655709" sldId="499"/>
            <ac:grpSpMk id="5" creationId="{201FF9E3-6C3B-866C-FA0A-9FB52A93A1F0}"/>
          </ac:grpSpMkLst>
        </pc:grpChg>
        <pc:grpChg chg="add mod">
          <ac:chgData name="Alexandre Rosa dos Santos" userId="e905766dae65b9e1" providerId="LiveId" clId="{7C0E9C0C-A9A7-4BB2-82E8-8E791E3E544E}" dt="2023-08-24T14:38:35.669" v="1077"/>
          <ac:grpSpMkLst>
            <pc:docMk/>
            <pc:sldMk cId="1547655709" sldId="499"/>
            <ac:grpSpMk id="9" creationId="{445A237E-AE32-0BFF-D250-2E8A9099201E}"/>
          </ac:grpSpMkLst>
        </pc:grpChg>
        <pc:grpChg chg="del">
          <ac:chgData name="Alexandre Rosa dos Santos" userId="e905766dae65b9e1" providerId="LiveId" clId="{7C0E9C0C-A9A7-4BB2-82E8-8E791E3E544E}" dt="2023-08-24T14:38:34.928" v="1076" actId="478"/>
          <ac:grpSpMkLst>
            <pc:docMk/>
            <pc:sldMk cId="1547655709" sldId="499"/>
            <ac:grpSpMk id="20" creationId="{0BDA71A2-6B0B-4E45-8642-2649461FDE8D}"/>
          </ac:grpSpMkLst>
        </pc:grpChg>
      </pc:sldChg>
      <pc:sldChg chg="addSp modSp del mod">
        <pc:chgData name="Alexandre Rosa dos Santos" userId="e905766dae65b9e1" providerId="LiveId" clId="{7C0E9C0C-A9A7-4BB2-82E8-8E791E3E544E}" dt="2023-08-17T21:57:31.980" v="738" actId="47"/>
        <pc:sldMkLst>
          <pc:docMk/>
          <pc:sldMk cId="3675623023" sldId="500"/>
        </pc:sldMkLst>
        <pc:spChg chg="add mod">
          <ac:chgData name="Alexandre Rosa dos Santos" userId="e905766dae65b9e1" providerId="LiveId" clId="{7C0E9C0C-A9A7-4BB2-82E8-8E791E3E544E}" dt="2023-08-17T21:55:36.038" v="673" actId="1036"/>
          <ac:spMkLst>
            <pc:docMk/>
            <pc:sldMk cId="3675623023" sldId="500"/>
            <ac:spMk id="2" creationId="{ECCF0347-73C7-5963-9C4C-3DDDD1057E12}"/>
          </ac:spMkLst>
        </pc:spChg>
        <pc:spChg chg="add mod">
          <ac:chgData name="Alexandre Rosa dos Santos" userId="e905766dae65b9e1" providerId="LiveId" clId="{7C0E9C0C-A9A7-4BB2-82E8-8E791E3E544E}" dt="2023-08-17T21:56:18.576" v="734" actId="207"/>
          <ac:spMkLst>
            <pc:docMk/>
            <pc:sldMk cId="3675623023" sldId="500"/>
            <ac:spMk id="3" creationId="{C9C43E1A-908E-CD5E-8692-26F1A2E763A8}"/>
          </ac:spMkLst>
        </pc:spChg>
      </pc:sldChg>
      <pc:sldChg chg="addSp delSp modSp mod modAnim">
        <pc:chgData name="Alexandre Rosa dos Santos" userId="e905766dae65b9e1" providerId="LiveId" clId="{7C0E9C0C-A9A7-4BB2-82E8-8E791E3E544E}" dt="2023-08-24T14:38:43.788" v="1081"/>
        <pc:sldMkLst>
          <pc:docMk/>
          <pc:sldMk cId="2315646421" sldId="501"/>
        </pc:sldMkLst>
        <pc:spChg chg="add mod">
          <ac:chgData name="Alexandre Rosa dos Santos" userId="e905766dae65b9e1" providerId="LiveId" clId="{7C0E9C0C-A9A7-4BB2-82E8-8E791E3E544E}" dt="2023-08-17T21:40:49.639" v="401" actId="1076"/>
          <ac:spMkLst>
            <pc:docMk/>
            <pc:sldMk cId="2315646421" sldId="501"/>
            <ac:spMk id="2" creationId="{D0805479-8120-9CA8-F3CA-C2803EB93162}"/>
          </ac:spMkLst>
        </pc:spChg>
        <pc:spChg chg="add mod">
          <ac:chgData name="Alexandre Rosa dos Santos" userId="e905766dae65b9e1" providerId="LiveId" clId="{7C0E9C0C-A9A7-4BB2-82E8-8E791E3E544E}" dt="2023-08-17T21:40:56.605" v="420" actId="1035"/>
          <ac:spMkLst>
            <pc:docMk/>
            <pc:sldMk cId="2315646421" sldId="501"/>
            <ac:spMk id="3" creationId="{4A3D4704-DC81-7691-131F-393AD0E22D11}"/>
          </ac:spMkLst>
        </pc:spChg>
        <pc:spChg chg="add del mod">
          <ac:chgData name="Alexandre Rosa dos Santos" userId="e905766dae65b9e1" providerId="LiveId" clId="{7C0E9C0C-A9A7-4BB2-82E8-8E791E3E544E}" dt="2023-08-24T14:38:42.977" v="1080" actId="478"/>
          <ac:spMkLst>
            <pc:docMk/>
            <pc:sldMk cId="2315646421" sldId="501"/>
            <ac:spMk id="4" creationId="{15B4EBA4-63D9-7A5A-FBEB-E9ADEB828968}"/>
          </ac:spMkLst>
        </pc:spChg>
        <pc:spChg chg="add del mod">
          <ac:chgData name="Alexandre Rosa dos Santos" userId="e905766dae65b9e1" providerId="LiveId" clId="{7C0E9C0C-A9A7-4BB2-82E8-8E791E3E544E}" dt="2023-08-17T21:44:08.061" v="452" actId="478"/>
          <ac:spMkLst>
            <pc:docMk/>
            <pc:sldMk cId="2315646421" sldId="501"/>
            <ac:spMk id="4" creationId="{D0E766F6-464D-9BC8-94DE-3030638B2DAE}"/>
          </ac:spMkLst>
        </pc:spChg>
        <pc:spChg chg="add del mod">
          <ac:chgData name="Alexandre Rosa dos Santos" userId="e905766dae65b9e1" providerId="LiveId" clId="{7C0E9C0C-A9A7-4BB2-82E8-8E791E3E544E}" dt="2023-08-17T21:44:17.871" v="456" actId="478"/>
          <ac:spMkLst>
            <pc:docMk/>
            <pc:sldMk cId="2315646421" sldId="501"/>
            <ac:spMk id="5" creationId="{65A4FB26-066E-1208-55CF-9B057686C5CD}"/>
          </ac:spMkLst>
        </pc:spChg>
        <pc:spChg chg="mod">
          <ac:chgData name="Alexandre Rosa dos Santos" userId="e905766dae65b9e1" providerId="LiveId" clId="{7C0E9C0C-A9A7-4BB2-82E8-8E791E3E544E}" dt="2023-08-24T14:33:45.983" v="1053"/>
          <ac:spMkLst>
            <pc:docMk/>
            <pc:sldMk cId="2315646421" sldId="501"/>
            <ac:spMk id="6" creationId="{30F96836-2C13-15B3-3C6E-EFC4C149C2B6}"/>
          </ac:spMkLst>
        </pc:spChg>
        <pc:spChg chg="add del mod">
          <ac:chgData name="Alexandre Rosa dos Santos" userId="e905766dae65b9e1" providerId="LiveId" clId="{7C0E9C0C-A9A7-4BB2-82E8-8E791E3E544E}" dt="2023-08-17T21:44:31.964" v="463" actId="478"/>
          <ac:spMkLst>
            <pc:docMk/>
            <pc:sldMk cId="2315646421" sldId="501"/>
            <ac:spMk id="6" creationId="{42EDBD91-10C4-6AC2-FF24-86796D880C67}"/>
          </ac:spMkLst>
        </pc:spChg>
        <pc:spChg chg="mod">
          <ac:chgData name="Alexandre Rosa dos Santos" userId="e905766dae65b9e1" providerId="LiveId" clId="{7C0E9C0C-A9A7-4BB2-82E8-8E791E3E544E}" dt="2023-08-24T14:33:45.983" v="1053"/>
          <ac:spMkLst>
            <pc:docMk/>
            <pc:sldMk cId="2315646421" sldId="501"/>
            <ac:spMk id="7" creationId="{F47426A6-AA94-F615-F5BC-6CEC7EA28E13}"/>
          </ac:spMkLst>
        </pc:spChg>
        <pc:spChg chg="add del mod">
          <ac:chgData name="Alexandre Rosa dos Santos" userId="e905766dae65b9e1" providerId="LiveId" clId="{7C0E9C0C-A9A7-4BB2-82E8-8E791E3E544E}" dt="2023-08-17T21:44:41.697" v="468" actId="478"/>
          <ac:spMkLst>
            <pc:docMk/>
            <pc:sldMk cId="2315646421" sldId="501"/>
            <ac:spMk id="7" creationId="{FA89690E-E06E-D18B-A0BF-12471F31312F}"/>
          </ac:spMkLst>
        </pc:spChg>
        <pc:spChg chg="add del mod">
          <ac:chgData name="Alexandre Rosa dos Santos" userId="e905766dae65b9e1" providerId="LiveId" clId="{7C0E9C0C-A9A7-4BB2-82E8-8E791E3E544E}" dt="2023-08-24T14:38:41.812" v="1079"/>
          <ac:spMkLst>
            <pc:docMk/>
            <pc:sldMk cId="2315646421" sldId="501"/>
            <ac:spMk id="8" creationId="{5C53583E-23BB-9F09-97CF-9F4E64FF619E}"/>
          </ac:spMkLst>
        </pc:spChg>
        <pc:spChg chg="add mod">
          <ac:chgData name="Alexandre Rosa dos Santos" userId="e905766dae65b9e1" providerId="LiveId" clId="{7C0E9C0C-A9A7-4BB2-82E8-8E791E3E544E}" dt="2023-08-17T22:10:43.779" v="885" actId="20577"/>
          <ac:spMkLst>
            <pc:docMk/>
            <pc:sldMk cId="2315646421" sldId="501"/>
            <ac:spMk id="9" creationId="{6E7B5A32-AF8C-C547-557B-7DC08B5499CB}"/>
          </ac:spMkLst>
        </pc:spChg>
        <pc:spChg chg="add mod">
          <ac:chgData name="Alexandre Rosa dos Santos" userId="e905766dae65b9e1" providerId="LiveId" clId="{7C0E9C0C-A9A7-4BB2-82E8-8E791E3E544E}" dt="2023-08-17T22:10:55.631" v="893" actId="20577"/>
          <ac:spMkLst>
            <pc:docMk/>
            <pc:sldMk cId="2315646421" sldId="501"/>
            <ac:spMk id="11" creationId="{78071988-53F3-5669-5473-B239048063BB}"/>
          </ac:spMkLst>
        </pc:spChg>
        <pc:spChg chg="mod">
          <ac:chgData name="Alexandre Rosa dos Santos" userId="e905766dae65b9e1" providerId="LiveId" clId="{7C0E9C0C-A9A7-4BB2-82E8-8E791E3E544E}" dt="2023-08-24T14:38:40.343" v="1078"/>
          <ac:spMkLst>
            <pc:docMk/>
            <pc:sldMk cId="2315646421" sldId="501"/>
            <ac:spMk id="15" creationId="{926BCD69-F09D-C073-DA83-8DD06AFEA474}"/>
          </ac:spMkLst>
        </pc:spChg>
        <pc:spChg chg="add mod">
          <ac:chgData name="Alexandre Rosa dos Santos" userId="e905766dae65b9e1" providerId="LiveId" clId="{7C0E9C0C-A9A7-4BB2-82E8-8E791E3E544E}" dt="2023-08-17T22:11:02.303" v="897" actId="20577"/>
          <ac:spMkLst>
            <pc:docMk/>
            <pc:sldMk cId="2315646421" sldId="501"/>
            <ac:spMk id="23" creationId="{71ED4651-8B84-B928-B5A0-530B4D140FE7}"/>
          </ac:spMkLst>
        </pc:spChg>
        <pc:spChg chg="mod">
          <ac:chgData name="Alexandre Rosa dos Santos" userId="e905766dae65b9e1" providerId="LiveId" clId="{7C0E9C0C-A9A7-4BB2-82E8-8E791E3E544E}" dt="2023-08-24T14:38:40.343" v="1078"/>
          <ac:spMkLst>
            <pc:docMk/>
            <pc:sldMk cId="2315646421" sldId="501"/>
            <ac:spMk id="24" creationId="{A4FC549B-4104-A75B-D6D8-FC1EC7C4017A}"/>
          </ac:spMkLst>
        </pc:spChg>
        <pc:spChg chg="add mod">
          <ac:chgData name="Alexandre Rosa dos Santos" userId="e905766dae65b9e1" providerId="LiveId" clId="{7C0E9C0C-A9A7-4BB2-82E8-8E791E3E544E}" dt="2023-08-17T22:11:13.738" v="905" actId="20577"/>
          <ac:spMkLst>
            <pc:docMk/>
            <pc:sldMk cId="2315646421" sldId="501"/>
            <ac:spMk id="26" creationId="{5BBACEB2-2120-7B0E-2530-29AE07B2B8EF}"/>
          </ac:spMkLst>
        </pc:spChg>
        <pc:spChg chg="del">
          <ac:chgData name="Alexandre Rosa dos Santos" userId="e905766dae65b9e1" providerId="LiveId" clId="{7C0E9C0C-A9A7-4BB2-82E8-8E791E3E544E}" dt="2023-08-24T14:38:42.977" v="1080" actId="478"/>
          <ac:spMkLst>
            <pc:docMk/>
            <pc:sldMk cId="2315646421" sldId="501"/>
            <ac:spMk id="27" creationId="{65F2610C-0907-4DEB-90DC-FC63AA963646}"/>
          </ac:spMkLst>
        </pc:spChg>
        <pc:spChg chg="add mod">
          <ac:chgData name="Alexandre Rosa dos Santos" userId="e905766dae65b9e1" providerId="LiveId" clId="{7C0E9C0C-A9A7-4BB2-82E8-8E791E3E544E}" dt="2023-08-24T14:38:43.788" v="1081"/>
          <ac:spMkLst>
            <pc:docMk/>
            <pc:sldMk cId="2315646421" sldId="501"/>
            <ac:spMk id="28" creationId="{94490B76-5802-0792-D450-7A1521FDF305}"/>
          </ac:spMkLst>
        </pc:spChg>
        <pc:spChg chg="add del">
          <ac:chgData name="Alexandre Rosa dos Santos" userId="e905766dae65b9e1" providerId="LiveId" clId="{7C0E9C0C-A9A7-4BB2-82E8-8E791E3E544E}" dt="2023-08-17T21:47:10.255" v="508" actId="478"/>
          <ac:spMkLst>
            <pc:docMk/>
            <pc:sldMk cId="2315646421" sldId="501"/>
            <ac:spMk id="28" creationId="{F7E5D5A6-B2A6-C021-3CB0-1E073A06E5A4}"/>
          </ac:spMkLst>
        </pc:spChg>
        <pc:spChg chg="add del mod ord">
          <ac:chgData name="Alexandre Rosa dos Santos" userId="e905766dae65b9e1" providerId="LiveId" clId="{7C0E9C0C-A9A7-4BB2-82E8-8E791E3E544E}" dt="2023-08-17T21:49:28.569" v="530" actId="478"/>
          <ac:spMkLst>
            <pc:docMk/>
            <pc:sldMk cId="2315646421" sldId="501"/>
            <ac:spMk id="29" creationId="{72B8DB61-36E9-07FB-22D7-459332106418}"/>
          </ac:spMkLst>
        </pc:spChg>
        <pc:spChg chg="mod">
          <ac:chgData name="Alexandre Rosa dos Santos" userId="e905766dae65b9e1" providerId="LiveId" clId="{7C0E9C0C-A9A7-4BB2-82E8-8E791E3E544E}" dt="2023-08-24T14:38:43.788" v="1081"/>
          <ac:spMkLst>
            <pc:docMk/>
            <pc:sldMk cId="2315646421" sldId="501"/>
            <ac:spMk id="30" creationId="{1E22506B-9E34-F85E-4E1C-55CD5CEB1FB9}"/>
          </ac:spMkLst>
        </pc:spChg>
        <pc:spChg chg="mod">
          <ac:chgData name="Alexandre Rosa dos Santos" userId="e905766dae65b9e1" providerId="LiveId" clId="{7C0E9C0C-A9A7-4BB2-82E8-8E791E3E544E}" dt="2023-08-24T14:38:43.788" v="1081"/>
          <ac:spMkLst>
            <pc:docMk/>
            <pc:sldMk cId="2315646421" sldId="501"/>
            <ac:spMk id="31" creationId="{B4A3A7C7-782B-BBE4-73C2-699B592CFE99}"/>
          </ac:spMkLst>
        </pc:spChg>
        <pc:grpChg chg="add del mod">
          <ac:chgData name="Alexandre Rosa dos Santos" userId="e905766dae65b9e1" providerId="LiveId" clId="{7C0E9C0C-A9A7-4BB2-82E8-8E791E3E544E}" dt="2023-08-24T14:38:42.977" v="1080" actId="478"/>
          <ac:grpSpMkLst>
            <pc:docMk/>
            <pc:sldMk cId="2315646421" sldId="501"/>
            <ac:grpSpMk id="5" creationId="{359F0A34-016A-5464-D359-5AE01BCA0D2E}"/>
          </ac:grpSpMkLst>
        </pc:grpChg>
        <pc:grpChg chg="add del mod">
          <ac:chgData name="Alexandre Rosa dos Santos" userId="e905766dae65b9e1" providerId="LiveId" clId="{7C0E9C0C-A9A7-4BB2-82E8-8E791E3E544E}" dt="2023-08-24T14:38:41.812" v="1079"/>
          <ac:grpSpMkLst>
            <pc:docMk/>
            <pc:sldMk cId="2315646421" sldId="501"/>
            <ac:grpSpMk id="10" creationId="{2E709042-CA9E-01E1-247E-DE0C7EB892C9}"/>
          </ac:grpSpMkLst>
        </pc:grpChg>
        <pc:grpChg chg="del">
          <ac:chgData name="Alexandre Rosa dos Santos" userId="e905766dae65b9e1" providerId="LiveId" clId="{7C0E9C0C-A9A7-4BB2-82E8-8E791E3E544E}" dt="2023-08-24T14:38:42.977" v="1080" actId="478"/>
          <ac:grpSpMkLst>
            <pc:docMk/>
            <pc:sldMk cId="2315646421" sldId="501"/>
            <ac:grpSpMk id="20" creationId="{0BDA71A2-6B0B-4E45-8642-2649461FDE8D}"/>
          </ac:grpSpMkLst>
        </pc:grpChg>
        <pc:grpChg chg="add mod">
          <ac:chgData name="Alexandre Rosa dos Santos" userId="e905766dae65b9e1" providerId="LiveId" clId="{7C0E9C0C-A9A7-4BB2-82E8-8E791E3E544E}" dt="2023-08-24T14:38:43.788" v="1081"/>
          <ac:grpSpMkLst>
            <pc:docMk/>
            <pc:sldMk cId="2315646421" sldId="501"/>
            <ac:grpSpMk id="29" creationId="{E9518C27-D68F-470D-4059-CA9A8C8136D6}"/>
          </ac:grpSpMkLst>
        </pc:grpChg>
      </pc:sldChg>
      <pc:sldChg chg="addSp delSp modSp mod modAnim">
        <pc:chgData name="Alexandre Rosa dos Santos" userId="e905766dae65b9e1" providerId="LiveId" clId="{7C0E9C0C-A9A7-4BB2-82E8-8E791E3E544E}" dt="2023-08-24T14:38:49.002" v="1083"/>
        <pc:sldMkLst>
          <pc:docMk/>
          <pc:sldMk cId="2206730193" sldId="502"/>
        </pc:sldMkLst>
        <pc:spChg chg="add mod">
          <ac:chgData name="Alexandre Rosa dos Santos" userId="e905766dae65b9e1" providerId="LiveId" clId="{7C0E9C0C-A9A7-4BB2-82E8-8E791E3E544E}" dt="2023-08-17T21:52:34.885" v="611" actId="20577"/>
          <ac:spMkLst>
            <pc:docMk/>
            <pc:sldMk cId="2206730193" sldId="502"/>
            <ac:spMk id="2" creationId="{CC713DAD-A514-956B-DBEB-58486A770711}"/>
          </ac:spMkLst>
        </pc:spChg>
        <pc:spChg chg="add del mod">
          <ac:chgData name="Alexandre Rosa dos Santos" userId="e905766dae65b9e1" providerId="LiveId" clId="{7C0E9C0C-A9A7-4BB2-82E8-8E791E3E544E}" dt="2023-08-24T14:38:48.357" v="1082" actId="478"/>
          <ac:spMkLst>
            <pc:docMk/>
            <pc:sldMk cId="2206730193" sldId="502"/>
            <ac:spMk id="4" creationId="{2FA6B6D9-9641-F2AB-8994-B95B03B0740E}"/>
          </ac:spMkLst>
        </pc:spChg>
        <pc:spChg chg="mod">
          <ac:chgData name="Alexandre Rosa dos Santos" userId="e905766dae65b9e1" providerId="LiveId" clId="{7C0E9C0C-A9A7-4BB2-82E8-8E791E3E544E}" dt="2023-08-24T14:33:50.880" v="1054"/>
          <ac:spMkLst>
            <pc:docMk/>
            <pc:sldMk cId="2206730193" sldId="502"/>
            <ac:spMk id="6" creationId="{93B490C7-E806-9503-9B05-E69A207BBFE5}"/>
          </ac:spMkLst>
        </pc:spChg>
        <pc:spChg chg="mod">
          <ac:chgData name="Alexandre Rosa dos Santos" userId="e905766dae65b9e1" providerId="LiveId" clId="{7C0E9C0C-A9A7-4BB2-82E8-8E791E3E544E}" dt="2023-08-24T14:33:50.880" v="1054"/>
          <ac:spMkLst>
            <pc:docMk/>
            <pc:sldMk cId="2206730193" sldId="502"/>
            <ac:spMk id="7" creationId="{FE81968E-3B42-C3C4-3A66-EB91D5297B87}"/>
          </ac:spMkLst>
        </pc:spChg>
        <pc:spChg chg="add mod">
          <ac:chgData name="Alexandre Rosa dos Santos" userId="e905766dae65b9e1" providerId="LiveId" clId="{7C0E9C0C-A9A7-4BB2-82E8-8E791E3E544E}" dt="2023-08-24T14:38:49.002" v="1083"/>
          <ac:spMkLst>
            <pc:docMk/>
            <pc:sldMk cId="2206730193" sldId="502"/>
            <ac:spMk id="8" creationId="{87B741F0-9122-76E2-BD90-1B2EDCF9DE1C}"/>
          </ac:spMkLst>
        </pc:spChg>
        <pc:spChg chg="mod">
          <ac:chgData name="Alexandre Rosa dos Santos" userId="e905766dae65b9e1" providerId="LiveId" clId="{7C0E9C0C-A9A7-4BB2-82E8-8E791E3E544E}" dt="2023-08-24T14:38:49.002" v="1083"/>
          <ac:spMkLst>
            <pc:docMk/>
            <pc:sldMk cId="2206730193" sldId="502"/>
            <ac:spMk id="10" creationId="{7A05916A-4D4B-509A-8A46-A4F138052289}"/>
          </ac:spMkLst>
        </pc:spChg>
        <pc:spChg chg="mod">
          <ac:chgData name="Alexandre Rosa dos Santos" userId="e905766dae65b9e1" providerId="LiveId" clId="{7C0E9C0C-A9A7-4BB2-82E8-8E791E3E544E}" dt="2023-08-24T14:38:49.002" v="1083"/>
          <ac:spMkLst>
            <pc:docMk/>
            <pc:sldMk cId="2206730193" sldId="502"/>
            <ac:spMk id="11" creationId="{201EBBE6-D5B5-C809-6C89-4854033BCE0F}"/>
          </ac:spMkLst>
        </pc:spChg>
        <pc:spChg chg="del">
          <ac:chgData name="Alexandre Rosa dos Santos" userId="e905766dae65b9e1" providerId="LiveId" clId="{7C0E9C0C-A9A7-4BB2-82E8-8E791E3E544E}" dt="2023-08-24T14:38:48.357" v="1082" actId="478"/>
          <ac:spMkLst>
            <pc:docMk/>
            <pc:sldMk cId="2206730193" sldId="502"/>
            <ac:spMk id="27" creationId="{65F2610C-0907-4DEB-90DC-FC63AA963646}"/>
          </ac:spMkLst>
        </pc:spChg>
        <pc:grpChg chg="add del mod">
          <ac:chgData name="Alexandre Rosa dos Santos" userId="e905766dae65b9e1" providerId="LiveId" clId="{7C0E9C0C-A9A7-4BB2-82E8-8E791E3E544E}" dt="2023-08-24T14:38:48.357" v="1082" actId="478"/>
          <ac:grpSpMkLst>
            <pc:docMk/>
            <pc:sldMk cId="2206730193" sldId="502"/>
            <ac:grpSpMk id="5" creationId="{7F97E95A-8704-7416-FDB9-0825EDD0DFEE}"/>
          </ac:grpSpMkLst>
        </pc:grpChg>
        <pc:grpChg chg="add mod">
          <ac:chgData name="Alexandre Rosa dos Santos" userId="e905766dae65b9e1" providerId="LiveId" clId="{7C0E9C0C-A9A7-4BB2-82E8-8E791E3E544E}" dt="2023-08-24T14:38:49.002" v="1083"/>
          <ac:grpSpMkLst>
            <pc:docMk/>
            <pc:sldMk cId="2206730193" sldId="502"/>
            <ac:grpSpMk id="9" creationId="{45E1FB22-D8E3-C7D3-7CFB-1356EA2D5995}"/>
          </ac:grpSpMkLst>
        </pc:grpChg>
        <pc:grpChg chg="del">
          <ac:chgData name="Alexandre Rosa dos Santos" userId="e905766dae65b9e1" providerId="LiveId" clId="{7C0E9C0C-A9A7-4BB2-82E8-8E791E3E544E}" dt="2023-08-24T14:38:48.357" v="1082" actId="478"/>
          <ac:grpSpMkLst>
            <pc:docMk/>
            <pc:sldMk cId="2206730193" sldId="502"/>
            <ac:grpSpMk id="20" creationId="{0BDA71A2-6B0B-4E45-8642-2649461FDE8D}"/>
          </ac:grpSpMkLst>
        </pc:grpChg>
        <pc:picChg chg="add mod">
          <ac:chgData name="Alexandre Rosa dos Santos" userId="e905766dae65b9e1" providerId="LiveId" clId="{7C0E9C0C-A9A7-4BB2-82E8-8E791E3E544E}" dt="2023-08-17T21:52:41.562" v="619" actId="1035"/>
          <ac:picMkLst>
            <pc:docMk/>
            <pc:sldMk cId="2206730193" sldId="502"/>
            <ac:picMk id="3" creationId="{A9A5E28D-2371-05C9-0070-C5A40DCC6A89}"/>
          </ac:picMkLst>
        </pc:picChg>
      </pc:sldChg>
      <pc:sldChg chg="addSp delSp modSp mod modAnim">
        <pc:chgData name="Alexandre Rosa dos Santos" userId="e905766dae65b9e1" providerId="LiveId" clId="{7C0E9C0C-A9A7-4BB2-82E8-8E791E3E544E}" dt="2023-08-24T14:38:55.275" v="1085"/>
        <pc:sldMkLst>
          <pc:docMk/>
          <pc:sldMk cId="1295961855" sldId="503"/>
        </pc:sldMkLst>
        <pc:spChg chg="add del mod">
          <ac:chgData name="Alexandre Rosa dos Santos" userId="e905766dae65b9e1" providerId="LiveId" clId="{7C0E9C0C-A9A7-4BB2-82E8-8E791E3E544E}" dt="2023-08-24T14:38:54.546" v="1084" actId="478"/>
          <ac:spMkLst>
            <pc:docMk/>
            <pc:sldMk cId="1295961855" sldId="503"/>
            <ac:spMk id="2" creationId="{B7728B2C-1AC4-A48A-399F-A89FBB1E5A52}"/>
          </ac:spMkLst>
        </pc:spChg>
        <pc:spChg chg="add del mod">
          <ac:chgData name="Alexandre Rosa dos Santos" userId="e905766dae65b9e1" providerId="LiveId" clId="{7C0E9C0C-A9A7-4BB2-82E8-8E791E3E544E}" dt="2023-08-17T21:53:14.811" v="623" actId="478"/>
          <ac:spMkLst>
            <pc:docMk/>
            <pc:sldMk cId="1295961855" sldId="503"/>
            <ac:spMk id="2" creationId="{C4932301-F2E7-49CC-63D1-488C7C61C53D}"/>
          </ac:spMkLst>
        </pc:spChg>
        <pc:spChg chg="add mod">
          <ac:chgData name="Alexandre Rosa dos Santos" userId="e905766dae65b9e1" providerId="LiveId" clId="{7C0E9C0C-A9A7-4BB2-82E8-8E791E3E544E}" dt="2023-08-17T22:12:32.081" v="926" actId="20577"/>
          <ac:spMkLst>
            <pc:docMk/>
            <pc:sldMk cId="1295961855" sldId="503"/>
            <ac:spMk id="3" creationId="{F87203C9-7F89-A41E-2187-E26C27DAFB8F}"/>
          </ac:spMkLst>
        </pc:spChg>
        <pc:spChg chg="add mod">
          <ac:chgData name="Alexandre Rosa dos Santos" userId="e905766dae65b9e1" providerId="LiveId" clId="{7C0E9C0C-A9A7-4BB2-82E8-8E791E3E544E}" dt="2023-08-17T21:54:33.209" v="640" actId="20577"/>
          <ac:spMkLst>
            <pc:docMk/>
            <pc:sldMk cId="1295961855" sldId="503"/>
            <ac:spMk id="4" creationId="{3F31A3C1-9024-F7EF-B6C6-4B39E96BBB64}"/>
          </ac:spMkLst>
        </pc:spChg>
        <pc:spChg chg="mod">
          <ac:chgData name="Alexandre Rosa dos Santos" userId="e905766dae65b9e1" providerId="LiveId" clId="{7C0E9C0C-A9A7-4BB2-82E8-8E791E3E544E}" dt="2023-08-24T14:33:55.031" v="1055"/>
          <ac:spMkLst>
            <pc:docMk/>
            <pc:sldMk cId="1295961855" sldId="503"/>
            <ac:spMk id="6" creationId="{7CE99891-E4CA-13D7-B977-B9183A44963C}"/>
          </ac:spMkLst>
        </pc:spChg>
        <pc:spChg chg="mod">
          <ac:chgData name="Alexandre Rosa dos Santos" userId="e905766dae65b9e1" providerId="LiveId" clId="{7C0E9C0C-A9A7-4BB2-82E8-8E791E3E544E}" dt="2023-08-24T14:33:55.031" v="1055"/>
          <ac:spMkLst>
            <pc:docMk/>
            <pc:sldMk cId="1295961855" sldId="503"/>
            <ac:spMk id="7" creationId="{F5D630B1-58AA-7513-F985-7804AAD6FC1A}"/>
          </ac:spMkLst>
        </pc:spChg>
        <pc:spChg chg="add mod">
          <ac:chgData name="Alexandre Rosa dos Santos" userId="e905766dae65b9e1" providerId="LiveId" clId="{7C0E9C0C-A9A7-4BB2-82E8-8E791E3E544E}" dt="2023-08-24T14:38:55.275" v="1085"/>
          <ac:spMkLst>
            <pc:docMk/>
            <pc:sldMk cId="1295961855" sldId="503"/>
            <ac:spMk id="8" creationId="{22E2D19C-3966-6562-CF74-ED9F8EC38BB4}"/>
          </ac:spMkLst>
        </pc:spChg>
        <pc:spChg chg="mod">
          <ac:chgData name="Alexandre Rosa dos Santos" userId="e905766dae65b9e1" providerId="LiveId" clId="{7C0E9C0C-A9A7-4BB2-82E8-8E791E3E544E}" dt="2023-08-24T14:38:55.275" v="1085"/>
          <ac:spMkLst>
            <pc:docMk/>
            <pc:sldMk cId="1295961855" sldId="503"/>
            <ac:spMk id="10" creationId="{DD1C935F-7D34-D369-1854-A838F8F7CEFB}"/>
          </ac:spMkLst>
        </pc:spChg>
        <pc:spChg chg="mod">
          <ac:chgData name="Alexandre Rosa dos Santos" userId="e905766dae65b9e1" providerId="LiveId" clId="{7C0E9C0C-A9A7-4BB2-82E8-8E791E3E544E}" dt="2023-08-24T14:38:55.275" v="1085"/>
          <ac:spMkLst>
            <pc:docMk/>
            <pc:sldMk cId="1295961855" sldId="503"/>
            <ac:spMk id="11" creationId="{BBE7A2C2-4B2F-E0AC-3712-31108CCCA5BE}"/>
          </ac:spMkLst>
        </pc:spChg>
        <pc:spChg chg="del">
          <ac:chgData name="Alexandre Rosa dos Santos" userId="e905766dae65b9e1" providerId="LiveId" clId="{7C0E9C0C-A9A7-4BB2-82E8-8E791E3E544E}" dt="2023-08-24T14:38:54.546" v="1084" actId="478"/>
          <ac:spMkLst>
            <pc:docMk/>
            <pc:sldMk cId="1295961855" sldId="503"/>
            <ac:spMk id="27" creationId="{65F2610C-0907-4DEB-90DC-FC63AA963646}"/>
          </ac:spMkLst>
        </pc:spChg>
        <pc:grpChg chg="add del mod">
          <ac:chgData name="Alexandre Rosa dos Santos" userId="e905766dae65b9e1" providerId="LiveId" clId="{7C0E9C0C-A9A7-4BB2-82E8-8E791E3E544E}" dt="2023-08-24T14:38:54.546" v="1084" actId="478"/>
          <ac:grpSpMkLst>
            <pc:docMk/>
            <pc:sldMk cId="1295961855" sldId="503"/>
            <ac:grpSpMk id="5" creationId="{50DD1DBA-FF65-26C8-7ECB-BE10840B029D}"/>
          </ac:grpSpMkLst>
        </pc:grpChg>
        <pc:grpChg chg="add mod">
          <ac:chgData name="Alexandre Rosa dos Santos" userId="e905766dae65b9e1" providerId="LiveId" clId="{7C0E9C0C-A9A7-4BB2-82E8-8E791E3E544E}" dt="2023-08-24T14:38:55.275" v="1085"/>
          <ac:grpSpMkLst>
            <pc:docMk/>
            <pc:sldMk cId="1295961855" sldId="503"/>
            <ac:grpSpMk id="9" creationId="{4D7C1CAD-CC60-7514-B84B-499FD9AECE63}"/>
          </ac:grpSpMkLst>
        </pc:grpChg>
        <pc:grpChg chg="del">
          <ac:chgData name="Alexandre Rosa dos Santos" userId="e905766dae65b9e1" providerId="LiveId" clId="{7C0E9C0C-A9A7-4BB2-82E8-8E791E3E544E}" dt="2023-08-24T14:38:54.546" v="1084" actId="478"/>
          <ac:grpSpMkLst>
            <pc:docMk/>
            <pc:sldMk cId="1295961855" sldId="503"/>
            <ac:grpSpMk id="20" creationId="{0BDA71A2-6B0B-4E45-8642-2649461FDE8D}"/>
          </ac:grpSpMkLst>
        </pc:grpChg>
      </pc:sldChg>
      <pc:sldChg chg="addSp delSp modSp mod modAnim">
        <pc:chgData name="Alexandre Rosa dos Santos" userId="e905766dae65b9e1" providerId="LiveId" clId="{7C0E9C0C-A9A7-4BB2-82E8-8E791E3E544E}" dt="2023-08-24T14:37:56.713" v="1069" actId="20577"/>
        <pc:sldMkLst>
          <pc:docMk/>
          <pc:sldMk cId="501651438" sldId="504"/>
        </pc:sldMkLst>
        <pc:spChg chg="add del mod">
          <ac:chgData name="Alexandre Rosa dos Santos" userId="e905766dae65b9e1" providerId="LiveId" clId="{7C0E9C0C-A9A7-4BB2-82E8-8E791E3E544E}" dt="2023-08-17T21:32:23.215" v="289" actId="478"/>
          <ac:spMkLst>
            <pc:docMk/>
            <pc:sldMk cId="501651438" sldId="504"/>
            <ac:spMk id="2" creationId="{4B142DF8-02FE-777E-BA6B-6976164D0883}"/>
          </ac:spMkLst>
        </pc:spChg>
        <pc:spChg chg="add del mod">
          <ac:chgData name="Alexandre Rosa dos Santos" userId="e905766dae65b9e1" providerId="LiveId" clId="{7C0E9C0C-A9A7-4BB2-82E8-8E791E3E544E}" dt="2023-08-17T21:32:23.215" v="289" actId="478"/>
          <ac:spMkLst>
            <pc:docMk/>
            <pc:sldMk cId="501651438" sldId="504"/>
            <ac:spMk id="3" creationId="{7C53CDF4-A509-0B93-8DD7-3CA4A4BBF021}"/>
          </ac:spMkLst>
        </pc:spChg>
        <pc:spChg chg="add mod">
          <ac:chgData name="Alexandre Rosa dos Santos" userId="e905766dae65b9e1" providerId="LiveId" clId="{7C0E9C0C-A9A7-4BB2-82E8-8E791E3E544E}" dt="2023-08-17T21:36:55.115" v="330" actId="14100"/>
          <ac:spMkLst>
            <pc:docMk/>
            <pc:sldMk cId="501651438" sldId="504"/>
            <ac:spMk id="4" creationId="{820F2B8F-318A-0883-3544-D8ABD4BA87AA}"/>
          </ac:spMkLst>
        </pc:spChg>
        <pc:spChg chg="add mod">
          <ac:chgData name="Alexandre Rosa dos Santos" userId="e905766dae65b9e1" providerId="LiveId" clId="{7C0E9C0C-A9A7-4BB2-82E8-8E791E3E544E}" dt="2023-08-17T22:09:46.284" v="879" actId="6549"/>
          <ac:spMkLst>
            <pc:docMk/>
            <pc:sldMk cId="501651438" sldId="504"/>
            <ac:spMk id="5" creationId="{E24DF17D-5F20-39B5-FB49-7BCA95637B61}"/>
          </ac:spMkLst>
        </pc:spChg>
        <pc:spChg chg="mod">
          <ac:chgData name="Alexandre Rosa dos Santos" userId="e905766dae65b9e1" providerId="LiveId" clId="{7C0E9C0C-A9A7-4BB2-82E8-8E791E3E544E}" dt="2023-08-24T14:37:56.713" v="1069" actId="20577"/>
          <ac:spMkLst>
            <pc:docMk/>
            <pc:sldMk cId="501651438" sldId="504"/>
            <ac:spMk id="25" creationId="{B0C8495D-6514-47F8-A4C2-70747F98B633}"/>
          </ac:spMkLst>
        </pc:spChg>
      </pc:sldChg>
      <pc:sldChg chg="addSp delSp modSp mod modAnim">
        <pc:chgData name="Alexandre Rosa dos Santos" userId="e905766dae65b9e1" providerId="LiveId" clId="{7C0E9C0C-A9A7-4BB2-82E8-8E791E3E544E}" dt="2023-08-24T14:38:20.834" v="1071"/>
        <pc:sldMkLst>
          <pc:docMk/>
          <pc:sldMk cId="1126805310" sldId="505"/>
        </pc:sldMkLst>
        <pc:spChg chg="add mod">
          <ac:chgData name="Alexandre Rosa dos Santos" userId="e905766dae65b9e1" providerId="LiveId" clId="{7C0E9C0C-A9A7-4BB2-82E8-8E791E3E544E}" dt="2023-08-17T21:37:14.495" v="343" actId="1036"/>
          <ac:spMkLst>
            <pc:docMk/>
            <pc:sldMk cId="1126805310" sldId="505"/>
            <ac:spMk id="2" creationId="{426AD0D6-D806-7425-C04C-57DB7B7F31A4}"/>
          </ac:spMkLst>
        </pc:spChg>
        <pc:spChg chg="add mod">
          <ac:chgData name="Alexandre Rosa dos Santos" userId="e905766dae65b9e1" providerId="LiveId" clId="{7C0E9C0C-A9A7-4BB2-82E8-8E791E3E544E}" dt="2023-08-17T22:02:32.183" v="773" actId="6549"/>
          <ac:spMkLst>
            <pc:docMk/>
            <pc:sldMk cId="1126805310" sldId="505"/>
            <ac:spMk id="3" creationId="{1DB9D56B-85F6-97C6-D05B-F1BA3AB7B0D2}"/>
          </ac:spMkLst>
        </pc:spChg>
        <pc:spChg chg="add del mod">
          <ac:chgData name="Alexandre Rosa dos Santos" userId="e905766dae65b9e1" providerId="LiveId" clId="{7C0E9C0C-A9A7-4BB2-82E8-8E791E3E544E}" dt="2023-08-24T14:38:19.796" v="1070" actId="478"/>
          <ac:spMkLst>
            <pc:docMk/>
            <pc:sldMk cId="1126805310" sldId="505"/>
            <ac:spMk id="4" creationId="{4C4924D3-CC8F-E883-E6C2-5FAA695CBE3B}"/>
          </ac:spMkLst>
        </pc:spChg>
        <pc:spChg chg="mod">
          <ac:chgData name="Alexandre Rosa dos Santos" userId="e905766dae65b9e1" providerId="LiveId" clId="{7C0E9C0C-A9A7-4BB2-82E8-8E791E3E544E}" dt="2023-08-24T14:33:28.147" v="1048"/>
          <ac:spMkLst>
            <pc:docMk/>
            <pc:sldMk cId="1126805310" sldId="505"/>
            <ac:spMk id="6" creationId="{2B31F902-22AD-8A09-792F-222F9C5C71E4}"/>
          </ac:spMkLst>
        </pc:spChg>
        <pc:spChg chg="mod">
          <ac:chgData name="Alexandre Rosa dos Santos" userId="e905766dae65b9e1" providerId="LiveId" clId="{7C0E9C0C-A9A7-4BB2-82E8-8E791E3E544E}" dt="2023-08-24T14:33:28.147" v="1048"/>
          <ac:spMkLst>
            <pc:docMk/>
            <pc:sldMk cId="1126805310" sldId="505"/>
            <ac:spMk id="7" creationId="{877C84CF-449B-FFE9-35A6-7D80F41AA54E}"/>
          </ac:spMkLst>
        </pc:spChg>
        <pc:spChg chg="add mod">
          <ac:chgData name="Alexandre Rosa dos Santos" userId="e905766dae65b9e1" providerId="LiveId" clId="{7C0E9C0C-A9A7-4BB2-82E8-8E791E3E544E}" dt="2023-08-24T14:38:20.834" v="1071"/>
          <ac:spMkLst>
            <pc:docMk/>
            <pc:sldMk cId="1126805310" sldId="505"/>
            <ac:spMk id="8" creationId="{E5BEB746-F8C8-AE1D-55D9-CD52A823BFEE}"/>
          </ac:spMkLst>
        </pc:spChg>
        <pc:spChg chg="mod">
          <ac:chgData name="Alexandre Rosa dos Santos" userId="e905766dae65b9e1" providerId="LiveId" clId="{7C0E9C0C-A9A7-4BB2-82E8-8E791E3E544E}" dt="2023-08-24T14:38:20.834" v="1071"/>
          <ac:spMkLst>
            <pc:docMk/>
            <pc:sldMk cId="1126805310" sldId="505"/>
            <ac:spMk id="10" creationId="{DAEA64DA-419F-0D7C-7201-520BB9F587C9}"/>
          </ac:spMkLst>
        </pc:spChg>
        <pc:spChg chg="mod">
          <ac:chgData name="Alexandre Rosa dos Santos" userId="e905766dae65b9e1" providerId="LiveId" clId="{7C0E9C0C-A9A7-4BB2-82E8-8E791E3E544E}" dt="2023-08-24T14:38:20.834" v="1071"/>
          <ac:spMkLst>
            <pc:docMk/>
            <pc:sldMk cId="1126805310" sldId="505"/>
            <ac:spMk id="11" creationId="{9B78B3F1-010A-7684-AA86-D0DCF311B1B2}"/>
          </ac:spMkLst>
        </pc:spChg>
        <pc:spChg chg="del">
          <ac:chgData name="Alexandre Rosa dos Santos" userId="e905766dae65b9e1" providerId="LiveId" clId="{7C0E9C0C-A9A7-4BB2-82E8-8E791E3E544E}" dt="2023-08-24T14:33:27.428" v="1047" actId="478"/>
          <ac:spMkLst>
            <pc:docMk/>
            <pc:sldMk cId="1126805310" sldId="505"/>
            <ac:spMk id="27" creationId="{65F2610C-0907-4DEB-90DC-FC63AA963646}"/>
          </ac:spMkLst>
        </pc:spChg>
        <pc:grpChg chg="add del mod">
          <ac:chgData name="Alexandre Rosa dos Santos" userId="e905766dae65b9e1" providerId="LiveId" clId="{7C0E9C0C-A9A7-4BB2-82E8-8E791E3E544E}" dt="2023-08-24T14:38:19.796" v="1070" actId="478"/>
          <ac:grpSpMkLst>
            <pc:docMk/>
            <pc:sldMk cId="1126805310" sldId="505"/>
            <ac:grpSpMk id="5" creationId="{02B07653-6AD0-B148-D61F-76AD267995C6}"/>
          </ac:grpSpMkLst>
        </pc:grpChg>
        <pc:grpChg chg="add mod">
          <ac:chgData name="Alexandre Rosa dos Santos" userId="e905766dae65b9e1" providerId="LiveId" clId="{7C0E9C0C-A9A7-4BB2-82E8-8E791E3E544E}" dt="2023-08-24T14:38:20.834" v="1071"/>
          <ac:grpSpMkLst>
            <pc:docMk/>
            <pc:sldMk cId="1126805310" sldId="505"/>
            <ac:grpSpMk id="9" creationId="{F313F4DE-333F-6FE8-2FA7-484532E95172}"/>
          </ac:grpSpMkLst>
        </pc:grpChg>
        <pc:grpChg chg="del">
          <ac:chgData name="Alexandre Rosa dos Santos" userId="e905766dae65b9e1" providerId="LiveId" clId="{7C0E9C0C-A9A7-4BB2-82E8-8E791E3E544E}" dt="2023-08-24T14:33:27.428" v="1047" actId="478"/>
          <ac:grpSpMkLst>
            <pc:docMk/>
            <pc:sldMk cId="1126805310" sldId="505"/>
            <ac:grpSpMk id="20" creationId="{0BDA71A2-6B0B-4E45-8642-2649461FDE8D}"/>
          </ac:grpSpMkLst>
        </pc:grpChg>
      </pc:sldChg>
      <pc:sldChg chg="addSp delSp modSp mod">
        <pc:chgData name="Alexandre Rosa dos Santos" userId="e905766dae65b9e1" providerId="LiveId" clId="{7C0E9C0C-A9A7-4BB2-82E8-8E791E3E544E}" dt="2023-08-24T14:39:00.208" v="1087"/>
        <pc:sldMkLst>
          <pc:docMk/>
          <pc:sldMk cId="151494521" sldId="506"/>
        </pc:sldMkLst>
        <pc:spChg chg="add del mod">
          <ac:chgData name="Alexandre Rosa dos Santos" userId="e905766dae65b9e1" providerId="LiveId" clId="{7C0E9C0C-A9A7-4BB2-82E8-8E791E3E544E}" dt="2023-08-24T14:38:59.579" v="1086" actId="478"/>
          <ac:spMkLst>
            <pc:docMk/>
            <pc:sldMk cId="151494521" sldId="506"/>
            <ac:spMk id="4" creationId="{123449F1-32FD-AD81-7B37-41B23AD32282}"/>
          </ac:spMkLst>
        </pc:spChg>
        <pc:spChg chg="mod">
          <ac:chgData name="Alexandre Rosa dos Santos" userId="e905766dae65b9e1" providerId="LiveId" clId="{7C0E9C0C-A9A7-4BB2-82E8-8E791E3E544E}" dt="2023-08-24T14:33:59.224" v="1056"/>
          <ac:spMkLst>
            <pc:docMk/>
            <pc:sldMk cId="151494521" sldId="506"/>
            <ac:spMk id="6" creationId="{0AAF06A6-F394-92FA-D350-1FE23CCCB03F}"/>
          </ac:spMkLst>
        </pc:spChg>
        <pc:spChg chg="mod">
          <ac:chgData name="Alexandre Rosa dos Santos" userId="e905766dae65b9e1" providerId="LiveId" clId="{7C0E9C0C-A9A7-4BB2-82E8-8E791E3E544E}" dt="2023-08-24T14:33:59.224" v="1056"/>
          <ac:spMkLst>
            <pc:docMk/>
            <pc:sldMk cId="151494521" sldId="506"/>
            <ac:spMk id="7" creationId="{A3037D51-E756-5331-8A04-E74CC698C0B3}"/>
          </ac:spMkLst>
        </pc:spChg>
        <pc:spChg chg="add mod">
          <ac:chgData name="Alexandre Rosa dos Santos" userId="e905766dae65b9e1" providerId="LiveId" clId="{7C0E9C0C-A9A7-4BB2-82E8-8E791E3E544E}" dt="2023-08-24T14:39:00.208" v="1087"/>
          <ac:spMkLst>
            <pc:docMk/>
            <pc:sldMk cId="151494521" sldId="506"/>
            <ac:spMk id="8" creationId="{F88F7FC8-FA37-74E0-3926-60E9603B9312}"/>
          </ac:spMkLst>
        </pc:spChg>
        <pc:spChg chg="mod">
          <ac:chgData name="Alexandre Rosa dos Santos" userId="e905766dae65b9e1" providerId="LiveId" clId="{7C0E9C0C-A9A7-4BB2-82E8-8E791E3E544E}" dt="2023-08-24T14:39:00.208" v="1087"/>
          <ac:spMkLst>
            <pc:docMk/>
            <pc:sldMk cId="151494521" sldId="506"/>
            <ac:spMk id="10" creationId="{664E32A0-8B19-6481-A8C7-433179DA8D02}"/>
          </ac:spMkLst>
        </pc:spChg>
        <pc:spChg chg="mod">
          <ac:chgData name="Alexandre Rosa dos Santos" userId="e905766dae65b9e1" providerId="LiveId" clId="{7C0E9C0C-A9A7-4BB2-82E8-8E791E3E544E}" dt="2023-08-24T14:39:00.208" v="1087"/>
          <ac:spMkLst>
            <pc:docMk/>
            <pc:sldMk cId="151494521" sldId="506"/>
            <ac:spMk id="11" creationId="{8DA92554-818E-8A91-4DB7-54EE8C5405AA}"/>
          </ac:spMkLst>
        </pc:spChg>
        <pc:spChg chg="del">
          <ac:chgData name="Alexandre Rosa dos Santos" userId="e905766dae65b9e1" providerId="LiveId" clId="{7C0E9C0C-A9A7-4BB2-82E8-8E791E3E544E}" dt="2023-08-24T14:38:59.579" v="1086" actId="478"/>
          <ac:spMkLst>
            <pc:docMk/>
            <pc:sldMk cId="151494521" sldId="506"/>
            <ac:spMk id="27" creationId="{65F2610C-0907-4DEB-90DC-FC63AA963646}"/>
          </ac:spMkLst>
        </pc:spChg>
        <pc:grpChg chg="add del mod">
          <ac:chgData name="Alexandre Rosa dos Santos" userId="e905766dae65b9e1" providerId="LiveId" clId="{7C0E9C0C-A9A7-4BB2-82E8-8E791E3E544E}" dt="2023-08-24T14:38:59.579" v="1086" actId="478"/>
          <ac:grpSpMkLst>
            <pc:docMk/>
            <pc:sldMk cId="151494521" sldId="506"/>
            <ac:grpSpMk id="5" creationId="{303CBEF4-5EA3-34BD-B54B-86955C45B884}"/>
          </ac:grpSpMkLst>
        </pc:grpChg>
        <pc:grpChg chg="add mod">
          <ac:chgData name="Alexandre Rosa dos Santos" userId="e905766dae65b9e1" providerId="LiveId" clId="{7C0E9C0C-A9A7-4BB2-82E8-8E791E3E544E}" dt="2023-08-24T14:39:00.208" v="1087"/>
          <ac:grpSpMkLst>
            <pc:docMk/>
            <pc:sldMk cId="151494521" sldId="506"/>
            <ac:grpSpMk id="9" creationId="{FBE1006B-C0C2-7A69-9F7C-50465F76616E}"/>
          </ac:grpSpMkLst>
        </pc:grpChg>
        <pc:grpChg chg="del">
          <ac:chgData name="Alexandre Rosa dos Santos" userId="e905766dae65b9e1" providerId="LiveId" clId="{7C0E9C0C-A9A7-4BB2-82E8-8E791E3E544E}" dt="2023-08-24T14:38:59.579" v="1086" actId="478"/>
          <ac:grpSpMkLst>
            <pc:docMk/>
            <pc:sldMk cId="151494521" sldId="506"/>
            <ac:grpSpMk id="20" creationId="{0BDA71A2-6B0B-4E45-8642-2649461FDE8D}"/>
          </ac:grpSpMkLst>
        </pc:grpChg>
      </pc:sldChg>
      <pc:sldChg chg="addSp delSp modSp mod">
        <pc:chgData name="Alexandre Rosa dos Santos" userId="e905766dae65b9e1" providerId="LiveId" clId="{7C0E9C0C-A9A7-4BB2-82E8-8E791E3E544E}" dt="2023-08-17T21:57:19.685" v="736"/>
        <pc:sldMkLst>
          <pc:docMk/>
          <pc:sldMk cId="19961671" sldId="507"/>
        </pc:sldMkLst>
        <pc:spChg chg="add mod">
          <ac:chgData name="Alexandre Rosa dos Santos" userId="e905766dae65b9e1" providerId="LiveId" clId="{7C0E9C0C-A9A7-4BB2-82E8-8E791E3E544E}" dt="2023-08-17T21:57:19.685" v="736"/>
          <ac:spMkLst>
            <pc:docMk/>
            <pc:sldMk cId="19961671" sldId="507"/>
            <ac:spMk id="2" creationId="{EA03C601-C015-E621-612B-F416B71C1F30}"/>
          </ac:spMkLst>
        </pc:spChg>
        <pc:spChg chg="add mod">
          <ac:chgData name="Alexandre Rosa dos Santos" userId="e905766dae65b9e1" providerId="LiveId" clId="{7C0E9C0C-A9A7-4BB2-82E8-8E791E3E544E}" dt="2023-08-17T21:57:19.685" v="736"/>
          <ac:spMkLst>
            <pc:docMk/>
            <pc:sldMk cId="19961671" sldId="507"/>
            <ac:spMk id="3" creationId="{A2186908-1EF8-F8A3-B493-22749F0218F7}"/>
          </ac:spMkLst>
        </pc:spChg>
        <pc:spChg chg="del">
          <ac:chgData name="Alexandre Rosa dos Santos" userId="e905766dae65b9e1" providerId="LiveId" clId="{7C0E9C0C-A9A7-4BB2-82E8-8E791E3E544E}" dt="2023-08-17T21:57:18.615" v="735" actId="478"/>
          <ac:spMkLst>
            <pc:docMk/>
            <pc:sldMk cId="19961671" sldId="507"/>
            <ac:spMk id="4" creationId="{E9B07ED9-C234-9D53-E6C1-1341E2A784C3}"/>
          </ac:spMkLst>
        </pc:spChg>
        <pc:spChg chg="del">
          <ac:chgData name="Alexandre Rosa dos Santos" userId="e905766dae65b9e1" providerId="LiveId" clId="{7C0E9C0C-A9A7-4BB2-82E8-8E791E3E544E}" dt="2023-08-17T21:57:18.615" v="735" actId="478"/>
          <ac:spMkLst>
            <pc:docMk/>
            <pc:sldMk cId="19961671" sldId="507"/>
            <ac:spMk id="9" creationId="{C141B061-2AC3-7A92-0E31-9D92EBC9DFAB}"/>
          </ac:spMkLst>
        </pc:spChg>
        <pc:grpChg chg="del">
          <ac:chgData name="Alexandre Rosa dos Santos" userId="e905766dae65b9e1" providerId="LiveId" clId="{7C0E9C0C-A9A7-4BB2-82E8-8E791E3E544E}" dt="2023-08-17T21:57:18.615" v="735" actId="478"/>
          <ac:grpSpMkLst>
            <pc:docMk/>
            <pc:sldMk cId="19961671" sldId="507"/>
            <ac:grpSpMk id="5" creationId="{A3BC551C-E7B9-ED70-EFD8-1EEF7702975C}"/>
          </ac:grpSpMkLst>
        </pc:grpChg>
        <pc:picChg chg="add mod">
          <ac:chgData name="Alexandre Rosa dos Santos" userId="e905766dae65b9e1" providerId="LiveId" clId="{7C0E9C0C-A9A7-4BB2-82E8-8E791E3E544E}" dt="2023-08-17T21:57:19.685" v="736"/>
          <ac:picMkLst>
            <pc:docMk/>
            <pc:sldMk cId="19961671" sldId="507"/>
            <ac:picMk id="7" creationId="{220E74EA-B113-427D-1F98-A6C9A3B3757C}"/>
          </ac:picMkLst>
        </pc:picChg>
      </pc:sldChg>
      <pc:sldMasterChg chg="del delSldLayout">
        <pc:chgData name="Alexandre Rosa dos Santos" userId="e905766dae65b9e1" providerId="LiveId" clId="{7C0E9C0C-A9A7-4BB2-82E8-8E791E3E544E}" dt="2023-08-17T21:22:55.322" v="170" actId="47"/>
        <pc:sldMasterMkLst>
          <pc:docMk/>
          <pc:sldMasterMk cId="3879124035" sldId="2147483690"/>
        </pc:sldMasterMkLst>
        <pc:sldLayoutChg chg="del">
          <pc:chgData name="Alexandre Rosa dos Santos" userId="e905766dae65b9e1" providerId="LiveId" clId="{7C0E9C0C-A9A7-4BB2-82E8-8E791E3E544E}" dt="2023-08-17T21:22:55.322" v="170" actId="47"/>
          <pc:sldLayoutMkLst>
            <pc:docMk/>
            <pc:sldMasterMk cId="3879124035" sldId="2147483690"/>
            <pc:sldLayoutMk cId="153587007" sldId="2147483691"/>
          </pc:sldLayoutMkLst>
        </pc:sldLayoutChg>
        <pc:sldLayoutChg chg="del">
          <pc:chgData name="Alexandre Rosa dos Santos" userId="e905766dae65b9e1" providerId="LiveId" clId="{7C0E9C0C-A9A7-4BB2-82E8-8E791E3E544E}" dt="2023-08-17T21:22:55.322" v="170" actId="47"/>
          <pc:sldLayoutMkLst>
            <pc:docMk/>
            <pc:sldMasterMk cId="3879124035" sldId="2147483690"/>
            <pc:sldLayoutMk cId="2653835258" sldId="2147483692"/>
          </pc:sldLayoutMkLst>
        </pc:sldLayoutChg>
        <pc:sldLayoutChg chg="del">
          <pc:chgData name="Alexandre Rosa dos Santos" userId="e905766dae65b9e1" providerId="LiveId" clId="{7C0E9C0C-A9A7-4BB2-82E8-8E791E3E544E}" dt="2023-08-17T21:22:55.322" v="170" actId="47"/>
          <pc:sldLayoutMkLst>
            <pc:docMk/>
            <pc:sldMasterMk cId="3879124035" sldId="2147483690"/>
            <pc:sldLayoutMk cId="3938786672" sldId="2147483693"/>
          </pc:sldLayoutMkLst>
        </pc:sldLayoutChg>
        <pc:sldLayoutChg chg="del">
          <pc:chgData name="Alexandre Rosa dos Santos" userId="e905766dae65b9e1" providerId="LiveId" clId="{7C0E9C0C-A9A7-4BB2-82E8-8E791E3E544E}" dt="2023-08-17T21:22:55.322" v="170" actId="47"/>
          <pc:sldLayoutMkLst>
            <pc:docMk/>
            <pc:sldMasterMk cId="3879124035" sldId="2147483690"/>
            <pc:sldLayoutMk cId="1527662671" sldId="2147483694"/>
          </pc:sldLayoutMkLst>
        </pc:sldLayoutChg>
        <pc:sldLayoutChg chg="del">
          <pc:chgData name="Alexandre Rosa dos Santos" userId="e905766dae65b9e1" providerId="LiveId" clId="{7C0E9C0C-A9A7-4BB2-82E8-8E791E3E544E}" dt="2023-08-17T21:22:55.322" v="170" actId="47"/>
          <pc:sldLayoutMkLst>
            <pc:docMk/>
            <pc:sldMasterMk cId="3879124035" sldId="2147483690"/>
            <pc:sldLayoutMk cId="3015521928" sldId="2147483695"/>
          </pc:sldLayoutMkLst>
        </pc:sldLayoutChg>
        <pc:sldLayoutChg chg="del">
          <pc:chgData name="Alexandre Rosa dos Santos" userId="e905766dae65b9e1" providerId="LiveId" clId="{7C0E9C0C-A9A7-4BB2-82E8-8E791E3E544E}" dt="2023-08-17T21:22:55.322" v="170" actId="47"/>
          <pc:sldLayoutMkLst>
            <pc:docMk/>
            <pc:sldMasterMk cId="3879124035" sldId="2147483690"/>
            <pc:sldLayoutMk cId="2253212268" sldId="2147483696"/>
          </pc:sldLayoutMkLst>
        </pc:sldLayoutChg>
        <pc:sldLayoutChg chg="del">
          <pc:chgData name="Alexandre Rosa dos Santos" userId="e905766dae65b9e1" providerId="LiveId" clId="{7C0E9C0C-A9A7-4BB2-82E8-8E791E3E544E}" dt="2023-08-17T21:22:55.322" v="170" actId="47"/>
          <pc:sldLayoutMkLst>
            <pc:docMk/>
            <pc:sldMasterMk cId="3879124035" sldId="2147483690"/>
            <pc:sldLayoutMk cId="921921885" sldId="2147483697"/>
          </pc:sldLayoutMkLst>
        </pc:sldLayoutChg>
        <pc:sldLayoutChg chg="del">
          <pc:chgData name="Alexandre Rosa dos Santos" userId="e905766dae65b9e1" providerId="LiveId" clId="{7C0E9C0C-A9A7-4BB2-82E8-8E791E3E544E}" dt="2023-08-17T21:22:55.322" v="170" actId="47"/>
          <pc:sldLayoutMkLst>
            <pc:docMk/>
            <pc:sldMasterMk cId="3879124035" sldId="2147483690"/>
            <pc:sldLayoutMk cId="2322475099" sldId="2147483698"/>
          </pc:sldLayoutMkLst>
        </pc:sldLayoutChg>
        <pc:sldLayoutChg chg="del">
          <pc:chgData name="Alexandre Rosa dos Santos" userId="e905766dae65b9e1" providerId="LiveId" clId="{7C0E9C0C-A9A7-4BB2-82E8-8E791E3E544E}" dt="2023-08-17T21:22:55.322" v="170" actId="47"/>
          <pc:sldLayoutMkLst>
            <pc:docMk/>
            <pc:sldMasterMk cId="3879124035" sldId="2147483690"/>
            <pc:sldLayoutMk cId="1642248993" sldId="2147483699"/>
          </pc:sldLayoutMkLst>
        </pc:sldLayoutChg>
        <pc:sldLayoutChg chg="del">
          <pc:chgData name="Alexandre Rosa dos Santos" userId="e905766dae65b9e1" providerId="LiveId" clId="{7C0E9C0C-A9A7-4BB2-82E8-8E791E3E544E}" dt="2023-08-17T21:22:55.322" v="170" actId="47"/>
          <pc:sldLayoutMkLst>
            <pc:docMk/>
            <pc:sldMasterMk cId="3879124035" sldId="2147483690"/>
            <pc:sldLayoutMk cId="3708434251" sldId="2147483700"/>
          </pc:sldLayoutMkLst>
        </pc:sldLayoutChg>
        <pc:sldLayoutChg chg="del">
          <pc:chgData name="Alexandre Rosa dos Santos" userId="e905766dae65b9e1" providerId="LiveId" clId="{7C0E9C0C-A9A7-4BB2-82E8-8E791E3E544E}" dt="2023-08-17T21:22:55.322" v="170" actId="47"/>
          <pc:sldLayoutMkLst>
            <pc:docMk/>
            <pc:sldMasterMk cId="3879124035" sldId="2147483690"/>
            <pc:sldLayoutMk cId="1641763653" sldId="214748370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6493F-767D-4203-A962-59B9382315BE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D1145-8058-426E-BDEA-802B07F21EB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CD1145-8058-426E-BDEA-802B07F21E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858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CD1145-8058-426E-BDEA-802B07F21E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525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CD1145-8058-426E-BDEA-802B07F21E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9550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CD1145-8058-426E-BDEA-802B07F21E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340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CD1145-8058-426E-BDEA-802B07F21E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827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CD1145-8058-426E-BDEA-802B07F21E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087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CD1145-8058-426E-BDEA-802B07F21E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9965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CD1145-8058-426E-BDEA-802B07F21E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3268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CD1145-8058-426E-BDEA-802B07F21E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122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CD1145-8058-426E-BDEA-802B07F21E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135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CD1145-8058-426E-BDEA-802B07F21E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856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CD1145-8058-426E-BDEA-802B07F21E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603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3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0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8147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64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7730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77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244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84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2819400"/>
            <a:ext cx="103632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pt-BR" noProof="0"/>
              <a:t>Clique para editar o título Mestre</a:t>
            </a:r>
            <a:endParaRPr lang="en-US" noProof="0"/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5029200"/>
            <a:ext cx="85344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pt-BR" noProof="0"/>
              <a:t>Clique para editar o estilo do subtítulo Mestre</a:t>
            </a:r>
            <a:endParaRPr lang="en-US" noProof="0"/>
          </a:p>
        </p:txBody>
      </p:sp>
      <p:sp>
        <p:nvSpPr>
          <p:cNvPr id="37904" name="Rectangle 2064"/>
          <p:cNvSpPr>
            <a:spLocks noGrp="1" noChangeArrowheads="1"/>
          </p:cNvSpPr>
          <p:nvPr>
            <p:ph type="dt" sz="half" idx="2"/>
          </p:nvPr>
        </p:nvSpPr>
        <p:spPr>
          <a:xfrm>
            <a:off x="508000" y="6248400"/>
            <a:ext cx="2540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7905" name="Rectangle 206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7906" name="Rectangle 206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144000" y="6248400"/>
            <a:ext cx="2540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fld id="{8AF41E30-310E-4300-BFD3-770B2E469810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08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C519A-952F-46DB-A7EA-4BD4D1765E8F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389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EE884-3C57-41E5-B402-41CA905FEAC9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8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029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219200"/>
            <a:ext cx="4419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219200"/>
            <a:ext cx="4419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78554-91DF-426C-A19B-2C01976B0AA9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884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E5364-E3B7-4141-85BB-3205EDF6E059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89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0074A-D45F-4D45-BD18-FC1044F112F6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316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BD3B3-597F-40B1-9EF3-69F27C4FB871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52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42F30-90C3-4D5F-AB09-5D02758586E5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6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CCFA8-6218-4194-A201-8BEB59E626C7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239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40723-5424-486E-8250-533CF5F96B24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6074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5800" y="76200"/>
            <a:ext cx="2260600" cy="5867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76200"/>
            <a:ext cx="6578600" cy="58674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411E8-7BCE-4EDB-87C7-7A68EB02378C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49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e Texto em cima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9042400" cy="1066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219200"/>
            <a:ext cx="9042400" cy="22860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3657600"/>
            <a:ext cx="9042400" cy="22860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D9D41E9-19B6-43F9-BFEB-69A1DB2E4135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8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6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5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3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0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71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09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48E97-C2D4-4BE7-B6AA-E0DC378A3F1F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ED3690E-006C-40E5-8AAD-0152007B7C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6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904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219200"/>
            <a:ext cx="904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36886" name="Rectangle 10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/>
            </a:lvl1pPr>
          </a:lstStyle>
          <a:p>
            <a:endParaRPr lang="en-US" dirty="0"/>
          </a:p>
        </p:txBody>
      </p:sp>
      <p:sp>
        <p:nvSpPr>
          <p:cNvPr id="36887" name="Rectangle 10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/>
            </a:lvl1pPr>
          </a:lstStyle>
          <a:p>
            <a:endParaRPr lang="en-US" dirty="0"/>
          </a:p>
        </p:txBody>
      </p:sp>
      <p:sp>
        <p:nvSpPr>
          <p:cNvPr id="36888" name="Rectangle 10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/>
            </a:lvl1pPr>
          </a:lstStyle>
          <a:p>
            <a:fld id="{A3501058-4B70-4158-A21B-6C3C6BE90DF6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6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uapesquisa.com/clima/clima-brasil.gi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18BC3EF5-30DB-4CDE-8097-0FB2A30EBAB6}"/>
              </a:ext>
            </a:extLst>
          </p:cNvPr>
          <p:cNvSpPr/>
          <p:nvPr/>
        </p:nvSpPr>
        <p:spPr>
          <a:xfrm>
            <a:off x="2910644" y="5854501"/>
            <a:ext cx="5626092" cy="47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5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Professor Dr. Alexandre Rosa dos Santos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65F2610C-0907-4DEB-90DC-FC63AA963646}"/>
              </a:ext>
            </a:extLst>
          </p:cNvPr>
          <p:cNvSpPr/>
          <p:nvPr/>
        </p:nvSpPr>
        <p:spPr>
          <a:xfrm>
            <a:off x="6319541" y="6241045"/>
            <a:ext cx="55842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743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YouTube – Mundo da Geomática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9A13F977-D79C-4B36-A3F6-19FC62D5DA2F}"/>
              </a:ext>
            </a:extLst>
          </p:cNvPr>
          <p:cNvGrpSpPr/>
          <p:nvPr/>
        </p:nvGrpSpPr>
        <p:grpSpPr>
          <a:xfrm>
            <a:off x="-4944" y="0"/>
            <a:ext cx="12196944" cy="784830"/>
            <a:chOff x="-4944" y="0"/>
            <a:chExt cx="12196944" cy="784830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0188A244-68F2-4653-B823-90B1F73429A0}"/>
                </a:ext>
              </a:extLst>
            </p:cNvPr>
            <p:cNvSpPr txBox="1"/>
            <p:nvPr/>
          </p:nvSpPr>
          <p:spPr>
            <a:xfrm>
              <a:off x="-4944" y="0"/>
              <a:ext cx="12196944" cy="78483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Times New Roman" panose="02020603050405020304" pitchFamily="18" charset="0"/>
                </a:rPr>
                <a:t>MSL-PPGCF/UFV </a:t>
              </a:r>
            </a:p>
          </p:txBody>
        </p:sp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3032084B-4B92-45AE-9C20-744B4E3BA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86" y="53458"/>
              <a:ext cx="1458712" cy="684000"/>
            </a:xfrm>
            <a:prstGeom prst="rect">
              <a:avLst/>
            </a:prstGeom>
          </p:spPr>
        </p:pic>
      </p:grp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0BDA71A2-6B0B-4E45-8642-2649461FDE8D}"/>
              </a:ext>
            </a:extLst>
          </p:cNvPr>
          <p:cNvGrpSpPr/>
          <p:nvPr/>
        </p:nvGrpSpPr>
        <p:grpSpPr>
          <a:xfrm>
            <a:off x="0" y="6349897"/>
            <a:ext cx="12192000" cy="553997"/>
            <a:chOff x="0" y="6346548"/>
            <a:chExt cx="12192000" cy="553997"/>
          </a:xfrm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7FB08D32-BABD-4111-BEF8-4AABCF18A092}"/>
                </a:ext>
              </a:extLst>
            </p:cNvPr>
            <p:cNvSpPr/>
            <p:nvPr/>
          </p:nvSpPr>
          <p:spPr>
            <a:xfrm>
              <a:off x="0" y="6389547"/>
              <a:ext cx="12192000" cy="46800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5" name="Retângulo 24">
              <a:extLst>
                <a:ext uri="{FF2B5EF4-FFF2-40B4-BE49-F238E27FC236}">
                  <a16:creationId xmlns:a16="http://schemas.microsoft.com/office/drawing/2014/main" id="{B0C8495D-6514-47F8-A4C2-70747F98B633}"/>
                </a:ext>
              </a:extLst>
            </p:cNvPr>
            <p:cNvSpPr/>
            <p:nvPr/>
          </p:nvSpPr>
          <p:spPr>
            <a:xfrm>
              <a:off x="3576169" y="6346548"/>
              <a:ext cx="5034718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https://mundogeomatica.com</a:t>
              </a:r>
            </a:p>
          </p:txBody>
        </p:sp>
      </p:grpSp>
      <p:pic>
        <p:nvPicPr>
          <p:cNvPr id="2" name="Imagem 1" descr="Homem com camiseta azul&#10;&#10;Descrição gerada automaticamente">
            <a:extLst>
              <a:ext uri="{FF2B5EF4-FFF2-40B4-BE49-F238E27FC236}">
                <a16:creationId xmlns:a16="http://schemas.microsoft.com/office/drawing/2014/main" id="{E5253CA3-46BF-95C1-4F73-B7E3A173B05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8"/>
          <a:stretch/>
        </p:blipFill>
        <p:spPr>
          <a:xfrm>
            <a:off x="3046468" y="2907256"/>
            <a:ext cx="5354444" cy="2800355"/>
          </a:xfrm>
          <a:prstGeom prst="rect">
            <a:avLst/>
          </a:prstGeom>
        </p:spPr>
      </p:pic>
      <p:grpSp>
        <p:nvGrpSpPr>
          <p:cNvPr id="12" name="Agrupar 11">
            <a:extLst>
              <a:ext uri="{FF2B5EF4-FFF2-40B4-BE49-F238E27FC236}">
                <a16:creationId xmlns:a16="http://schemas.microsoft.com/office/drawing/2014/main" id="{575FD27B-BF11-E631-D1FA-C0478C2BD05F}"/>
              </a:ext>
            </a:extLst>
          </p:cNvPr>
          <p:cNvGrpSpPr/>
          <p:nvPr/>
        </p:nvGrpSpPr>
        <p:grpSpPr>
          <a:xfrm>
            <a:off x="10663211" y="-11789"/>
            <a:ext cx="1425448" cy="692550"/>
            <a:chOff x="10663211" y="-11789"/>
            <a:chExt cx="1425448" cy="692550"/>
          </a:xfrm>
        </p:grpSpPr>
        <p:sp>
          <p:nvSpPr>
            <p:cNvPr id="13" name="Fluxograma: Processo 12">
              <a:extLst>
                <a:ext uri="{FF2B5EF4-FFF2-40B4-BE49-F238E27FC236}">
                  <a16:creationId xmlns:a16="http://schemas.microsoft.com/office/drawing/2014/main" id="{3C3DA884-B943-4913-408A-C97922DF27DA}"/>
                </a:ext>
              </a:extLst>
            </p:cNvPr>
            <p:cNvSpPr/>
            <p:nvPr/>
          </p:nvSpPr>
          <p:spPr>
            <a:xfrm>
              <a:off x="10663211" y="104950"/>
              <a:ext cx="1425448" cy="575811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39FCF2C4-29E8-9ED4-E9E6-12607A5C6EF1}"/>
                </a:ext>
              </a:extLst>
            </p:cNvPr>
            <p:cNvSpPr/>
            <p:nvPr/>
          </p:nvSpPr>
          <p:spPr>
            <a:xfrm>
              <a:off x="10663211" y="402435"/>
              <a:ext cx="1425448" cy="2353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pt-BR" sz="1600" b="1" cap="none" spc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</a:rPr>
                <a:t>ULTRA </a:t>
              </a:r>
              <a:r>
                <a:rPr lang="pt-BR" sz="1600" b="1" cap="none" spc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latin typeface="Arial Black" panose="020B0A04020102020204" pitchFamily="34" charset="0"/>
                </a:rPr>
                <a:t>HD</a:t>
              </a:r>
            </a:p>
          </p:txBody>
        </p:sp>
        <p:sp>
          <p:nvSpPr>
            <p:cNvPr id="16" name="Fluxograma: Processo 15">
              <a:extLst>
                <a:ext uri="{FF2B5EF4-FFF2-40B4-BE49-F238E27FC236}">
                  <a16:creationId xmlns:a16="http://schemas.microsoft.com/office/drawing/2014/main" id="{61881DF8-FE84-6BF8-22E2-7471CAEF65C0}"/>
                </a:ext>
              </a:extLst>
            </p:cNvPr>
            <p:cNvSpPr/>
            <p:nvPr/>
          </p:nvSpPr>
          <p:spPr>
            <a:xfrm>
              <a:off x="10663211" y="112371"/>
              <a:ext cx="1425448" cy="329164"/>
            </a:xfrm>
            <a:prstGeom prst="flowChartProcess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8339F955-A7EB-5ABC-0C6C-9298F0217203}"/>
                </a:ext>
              </a:extLst>
            </p:cNvPr>
            <p:cNvSpPr/>
            <p:nvPr/>
          </p:nvSpPr>
          <p:spPr>
            <a:xfrm>
              <a:off x="11056777" y="-11789"/>
              <a:ext cx="638315" cy="3851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prstMaterial="matte"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pt-BR" sz="3000" b="1" cap="none" spc="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/>
                </a:rPr>
                <a:t>4K</a:t>
              </a:r>
            </a:p>
          </p:txBody>
        </p:sp>
      </p:grpSp>
      <p:sp>
        <p:nvSpPr>
          <p:cNvPr id="3" name="Retângulo 2">
            <a:extLst>
              <a:ext uri="{FF2B5EF4-FFF2-40B4-BE49-F238E27FC236}">
                <a16:creationId xmlns:a16="http://schemas.microsoft.com/office/drawing/2014/main" id="{EF5FC68B-F5E8-5A31-1BDD-447AB8C1DE56}"/>
              </a:ext>
            </a:extLst>
          </p:cNvPr>
          <p:cNvSpPr/>
          <p:nvPr/>
        </p:nvSpPr>
        <p:spPr>
          <a:xfrm>
            <a:off x="1933276" y="803306"/>
            <a:ext cx="7580828" cy="1843325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274338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Mapeamentos com Softwares Livres - MSL</a:t>
            </a:r>
          </a:p>
        </p:txBody>
      </p:sp>
    </p:spTree>
    <p:extLst>
      <p:ext uri="{BB962C8B-B14F-4D97-AF65-F5344CB8AC3E}">
        <p14:creationId xmlns:p14="http://schemas.microsoft.com/office/powerpoint/2010/main" val="138484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Agrupar 16">
            <a:extLst>
              <a:ext uri="{FF2B5EF4-FFF2-40B4-BE49-F238E27FC236}">
                <a16:creationId xmlns:a16="http://schemas.microsoft.com/office/drawing/2014/main" id="{9A13F977-D79C-4B36-A3F6-19FC62D5DA2F}"/>
              </a:ext>
            </a:extLst>
          </p:cNvPr>
          <p:cNvGrpSpPr/>
          <p:nvPr/>
        </p:nvGrpSpPr>
        <p:grpSpPr>
          <a:xfrm>
            <a:off x="-4944" y="0"/>
            <a:ext cx="12196944" cy="784830"/>
            <a:chOff x="-4944" y="0"/>
            <a:chExt cx="12196944" cy="784830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0188A244-68F2-4653-B823-90B1F73429A0}"/>
                </a:ext>
              </a:extLst>
            </p:cNvPr>
            <p:cNvSpPr txBox="1"/>
            <p:nvPr/>
          </p:nvSpPr>
          <p:spPr>
            <a:xfrm>
              <a:off x="-4944" y="0"/>
              <a:ext cx="12196944" cy="78483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Times New Roman" panose="02020603050405020304" pitchFamily="18" charset="0"/>
                </a:rPr>
                <a:t>MSL-PPGCF/UFV </a:t>
              </a:r>
            </a:p>
          </p:txBody>
        </p:sp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3032084B-4B92-45AE-9C20-744B4E3BA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86" y="53458"/>
              <a:ext cx="1458712" cy="684000"/>
            </a:xfrm>
            <a:prstGeom prst="rect">
              <a:avLst/>
            </a:prstGeom>
          </p:spPr>
        </p:pic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575FD27B-BF11-E631-D1FA-C0478C2BD05F}"/>
              </a:ext>
            </a:extLst>
          </p:cNvPr>
          <p:cNvGrpSpPr/>
          <p:nvPr/>
        </p:nvGrpSpPr>
        <p:grpSpPr>
          <a:xfrm>
            <a:off x="10663211" y="-11789"/>
            <a:ext cx="1425448" cy="692550"/>
            <a:chOff x="10663211" y="-11789"/>
            <a:chExt cx="1425448" cy="692550"/>
          </a:xfrm>
        </p:grpSpPr>
        <p:sp>
          <p:nvSpPr>
            <p:cNvPr id="13" name="Fluxograma: Processo 12">
              <a:extLst>
                <a:ext uri="{FF2B5EF4-FFF2-40B4-BE49-F238E27FC236}">
                  <a16:creationId xmlns:a16="http://schemas.microsoft.com/office/drawing/2014/main" id="{3C3DA884-B943-4913-408A-C97922DF27DA}"/>
                </a:ext>
              </a:extLst>
            </p:cNvPr>
            <p:cNvSpPr/>
            <p:nvPr/>
          </p:nvSpPr>
          <p:spPr>
            <a:xfrm>
              <a:off x="10663211" y="104950"/>
              <a:ext cx="1425448" cy="575811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39FCF2C4-29E8-9ED4-E9E6-12607A5C6EF1}"/>
                </a:ext>
              </a:extLst>
            </p:cNvPr>
            <p:cNvSpPr/>
            <p:nvPr/>
          </p:nvSpPr>
          <p:spPr>
            <a:xfrm>
              <a:off x="10663211" y="402435"/>
              <a:ext cx="1425448" cy="2353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ULTRA </a:t>
              </a: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HD</a:t>
              </a:r>
            </a:p>
          </p:txBody>
        </p:sp>
        <p:sp>
          <p:nvSpPr>
            <p:cNvPr id="16" name="Fluxograma: Processo 15">
              <a:extLst>
                <a:ext uri="{FF2B5EF4-FFF2-40B4-BE49-F238E27FC236}">
                  <a16:creationId xmlns:a16="http://schemas.microsoft.com/office/drawing/2014/main" id="{61881DF8-FE84-6BF8-22E2-7471CAEF65C0}"/>
                </a:ext>
              </a:extLst>
            </p:cNvPr>
            <p:cNvSpPr/>
            <p:nvPr/>
          </p:nvSpPr>
          <p:spPr>
            <a:xfrm>
              <a:off x="10663211" y="112371"/>
              <a:ext cx="1425448" cy="329164"/>
            </a:xfrm>
            <a:prstGeom prst="flowChartProcess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8339F955-A7EB-5ABC-0C6C-9298F0217203}"/>
                </a:ext>
              </a:extLst>
            </p:cNvPr>
            <p:cNvSpPr/>
            <p:nvPr/>
          </p:nvSpPr>
          <p:spPr>
            <a:xfrm>
              <a:off x="11056777" y="-11789"/>
              <a:ext cx="638315" cy="3851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prstMaterial="matte"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0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4K</a:t>
              </a:r>
            </a:p>
          </p:txBody>
        </p:sp>
      </p:grpSp>
      <p:sp>
        <p:nvSpPr>
          <p:cNvPr id="3" name="Espaço Reservado para Conteúdo 5">
            <a:extLst>
              <a:ext uri="{FF2B5EF4-FFF2-40B4-BE49-F238E27FC236}">
                <a16:creationId xmlns:a16="http://schemas.microsoft.com/office/drawing/2014/main" id="{F87203C9-7F89-A41E-2187-E26C27DAFB8F}"/>
              </a:ext>
            </a:extLst>
          </p:cNvPr>
          <p:cNvSpPr txBox="1">
            <a:spLocks/>
          </p:cNvSpPr>
          <p:nvPr/>
        </p:nvSpPr>
        <p:spPr>
          <a:xfrm>
            <a:off x="-4944" y="1577723"/>
            <a:ext cx="11996128" cy="4800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R="0" lvl="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Mapas analógicos ou reais: </a:t>
            </a:r>
            <a:r>
              <a:rPr lang="pt-BR" noProof="0" dirty="0">
                <a:solidFill>
                  <a:sysClr val="windowText" lastClr="000000"/>
                </a:solidFill>
                <a:latin typeface="Gill Sans MT"/>
              </a:rPr>
              <a:t>c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artas topográficas, atlas, ortofoto mapas e outros;</a:t>
            </a:r>
          </a:p>
          <a:p>
            <a:pPr marR="0" lvl="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Mapas virtuais do tipo I: </a:t>
            </a:r>
            <a:r>
              <a:rPr lang="pt-BR" dirty="0">
                <a:solidFill>
                  <a:sysClr val="windowText" lastClr="000000"/>
                </a:solidFill>
                <a:latin typeface="Gill Sans MT"/>
              </a:rPr>
              <a:t>r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epresentados apenas no monitor e na cognição;</a:t>
            </a:r>
          </a:p>
          <a:p>
            <a:pPr marR="0" lvl="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Mapas virtuais do tipo II: </a:t>
            </a:r>
            <a:r>
              <a:rPr lang="pt-BR" dirty="0">
                <a:solidFill>
                  <a:sysClr val="windowText" lastClr="000000"/>
                </a:solidFill>
                <a:latin typeface="Gill Sans MT"/>
              </a:rPr>
              <a:t>r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epresentados por Modelos Digitais de Elevação (MDE) e mapas cognitivos relacionados a dados geográficos;</a:t>
            </a:r>
          </a:p>
          <a:p>
            <a:pPr marR="0" lvl="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Mapas virtuais do tipo III: </a:t>
            </a:r>
            <a:r>
              <a:rPr lang="pt-BR" dirty="0">
                <a:solidFill>
                  <a:sysClr val="windowText" lastClr="000000"/>
                </a:solidFill>
                <a:latin typeface="Gill Sans MT"/>
              </a:rPr>
              <a:t>r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epresentados analogicamente tais como CD, dados de campo, hologramas armazenados, dentre outros;</a:t>
            </a:r>
          </a:p>
          <a:p>
            <a:pPr marR="0" lvl="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Mapas dinâmicos: </a:t>
            </a:r>
            <a:r>
              <a:rPr lang="pt-BR" dirty="0">
                <a:solidFill>
                  <a:sysClr val="windowText" lastClr="000000"/>
                </a:solidFill>
                <a:latin typeface="Gill Sans MT"/>
              </a:rPr>
              <a:t>r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epresentados por fluxo de informações, desenvolvimentos temporais, podem fornecer informações em tempo real.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Char char="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Char char="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Char char="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Char char="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Char char="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Char char="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Char char="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Char char="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F31A3C1-9024-F7EF-B6C6-4B39E96BBB64}"/>
              </a:ext>
            </a:extLst>
          </p:cNvPr>
          <p:cNvSpPr txBox="1">
            <a:spLocks/>
          </p:cNvSpPr>
          <p:nvPr/>
        </p:nvSpPr>
        <p:spPr>
          <a:xfrm>
            <a:off x="0" y="680761"/>
            <a:ext cx="121920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CCDDEA">
                    <a:lumMod val="1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/>
                <a:ea typeface="+mj-ea"/>
                <a:cs typeface="+mj-cs"/>
              </a:rPr>
              <a:t>Classificação dos Mapas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2E2D19C-3966-6562-CF74-ED9F8EC38BB4}"/>
              </a:ext>
            </a:extLst>
          </p:cNvPr>
          <p:cNvSpPr/>
          <p:nvPr/>
        </p:nvSpPr>
        <p:spPr>
          <a:xfrm>
            <a:off x="6319541" y="6241045"/>
            <a:ext cx="55842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743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YouTube – Mundo da Geomática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4D7C1CAD-CC60-7514-B84B-499FD9AECE63}"/>
              </a:ext>
            </a:extLst>
          </p:cNvPr>
          <p:cNvGrpSpPr/>
          <p:nvPr/>
        </p:nvGrpSpPr>
        <p:grpSpPr>
          <a:xfrm>
            <a:off x="0" y="6326806"/>
            <a:ext cx="12192001" cy="1015663"/>
            <a:chOff x="0" y="6323457"/>
            <a:chExt cx="12192001" cy="1015663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DD1C935F-7D34-D369-1854-A838F8F7CEFB}"/>
                </a:ext>
              </a:extLst>
            </p:cNvPr>
            <p:cNvSpPr/>
            <p:nvPr/>
          </p:nvSpPr>
          <p:spPr>
            <a:xfrm>
              <a:off x="0" y="6389547"/>
              <a:ext cx="12192000" cy="46800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BBE7A2C2-4B2F-E0AC-3712-31108CCCA5BE}"/>
                </a:ext>
              </a:extLst>
            </p:cNvPr>
            <p:cNvSpPr/>
            <p:nvPr/>
          </p:nvSpPr>
          <p:spPr>
            <a:xfrm>
              <a:off x="108387" y="6323457"/>
              <a:ext cx="1208361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Teoria 01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FT-C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Ciência Cartográfica e História da Cartografia</a:t>
              </a:r>
            </a:p>
            <a:p>
              <a:pPr marL="0" marR="0" lvl="0" indent="0" algn="l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596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Agrupar 16">
            <a:extLst>
              <a:ext uri="{FF2B5EF4-FFF2-40B4-BE49-F238E27FC236}">
                <a16:creationId xmlns:a16="http://schemas.microsoft.com/office/drawing/2014/main" id="{9A13F977-D79C-4B36-A3F6-19FC62D5DA2F}"/>
              </a:ext>
            </a:extLst>
          </p:cNvPr>
          <p:cNvGrpSpPr/>
          <p:nvPr/>
        </p:nvGrpSpPr>
        <p:grpSpPr>
          <a:xfrm>
            <a:off x="-4944" y="0"/>
            <a:ext cx="12196944" cy="784830"/>
            <a:chOff x="-4944" y="0"/>
            <a:chExt cx="12196944" cy="784830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0188A244-68F2-4653-B823-90B1F73429A0}"/>
                </a:ext>
              </a:extLst>
            </p:cNvPr>
            <p:cNvSpPr txBox="1"/>
            <p:nvPr/>
          </p:nvSpPr>
          <p:spPr>
            <a:xfrm>
              <a:off x="-4944" y="0"/>
              <a:ext cx="12196944" cy="78483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Times New Roman" panose="02020603050405020304" pitchFamily="18" charset="0"/>
                </a:rPr>
                <a:t>MSL-PPGCF/UFV </a:t>
              </a:r>
            </a:p>
          </p:txBody>
        </p:sp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3032084B-4B92-45AE-9C20-744B4E3BA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86" y="53458"/>
              <a:ext cx="1458712" cy="684000"/>
            </a:xfrm>
            <a:prstGeom prst="rect">
              <a:avLst/>
            </a:prstGeom>
          </p:spPr>
        </p:pic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575FD27B-BF11-E631-D1FA-C0478C2BD05F}"/>
              </a:ext>
            </a:extLst>
          </p:cNvPr>
          <p:cNvGrpSpPr/>
          <p:nvPr/>
        </p:nvGrpSpPr>
        <p:grpSpPr>
          <a:xfrm>
            <a:off x="10663211" y="-11789"/>
            <a:ext cx="1425448" cy="692550"/>
            <a:chOff x="10663211" y="-11789"/>
            <a:chExt cx="1425448" cy="692550"/>
          </a:xfrm>
        </p:grpSpPr>
        <p:sp>
          <p:nvSpPr>
            <p:cNvPr id="13" name="Fluxograma: Processo 12">
              <a:extLst>
                <a:ext uri="{FF2B5EF4-FFF2-40B4-BE49-F238E27FC236}">
                  <a16:creationId xmlns:a16="http://schemas.microsoft.com/office/drawing/2014/main" id="{3C3DA884-B943-4913-408A-C97922DF27DA}"/>
                </a:ext>
              </a:extLst>
            </p:cNvPr>
            <p:cNvSpPr/>
            <p:nvPr/>
          </p:nvSpPr>
          <p:spPr>
            <a:xfrm>
              <a:off x="10663211" y="104950"/>
              <a:ext cx="1425448" cy="575811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39FCF2C4-29E8-9ED4-E9E6-12607A5C6EF1}"/>
                </a:ext>
              </a:extLst>
            </p:cNvPr>
            <p:cNvSpPr/>
            <p:nvPr/>
          </p:nvSpPr>
          <p:spPr>
            <a:xfrm>
              <a:off x="10663211" y="402435"/>
              <a:ext cx="1425448" cy="2353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ULTRA </a:t>
              </a: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HD</a:t>
              </a:r>
            </a:p>
          </p:txBody>
        </p:sp>
        <p:sp>
          <p:nvSpPr>
            <p:cNvPr id="16" name="Fluxograma: Processo 15">
              <a:extLst>
                <a:ext uri="{FF2B5EF4-FFF2-40B4-BE49-F238E27FC236}">
                  <a16:creationId xmlns:a16="http://schemas.microsoft.com/office/drawing/2014/main" id="{61881DF8-FE84-6BF8-22E2-7471CAEF65C0}"/>
                </a:ext>
              </a:extLst>
            </p:cNvPr>
            <p:cNvSpPr/>
            <p:nvPr/>
          </p:nvSpPr>
          <p:spPr>
            <a:xfrm>
              <a:off x="10663211" y="112371"/>
              <a:ext cx="1425448" cy="329164"/>
            </a:xfrm>
            <a:prstGeom prst="flowChartProcess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8339F955-A7EB-5ABC-0C6C-9298F0217203}"/>
                </a:ext>
              </a:extLst>
            </p:cNvPr>
            <p:cNvSpPr/>
            <p:nvPr/>
          </p:nvSpPr>
          <p:spPr>
            <a:xfrm>
              <a:off x="11056777" y="-11789"/>
              <a:ext cx="638315" cy="3851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prstMaterial="matte"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0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4K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ECCF0347-73C7-5963-9C4C-3DDDD1057E12}"/>
              </a:ext>
            </a:extLst>
          </p:cNvPr>
          <p:cNvSpPr txBox="1">
            <a:spLocks/>
          </p:cNvSpPr>
          <p:nvPr/>
        </p:nvSpPr>
        <p:spPr>
          <a:xfrm>
            <a:off x="0" y="607143"/>
            <a:ext cx="121920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/>
                <a:ea typeface="+mj-ea"/>
                <a:cs typeface="+mj-cs"/>
              </a:rPr>
              <a:t>Referências Bibliográficas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C43E1A-908E-CD5E-8692-26F1A2E763A8}"/>
              </a:ext>
            </a:extLst>
          </p:cNvPr>
          <p:cNvSpPr txBox="1">
            <a:spLocks/>
          </p:cNvSpPr>
          <p:nvPr/>
        </p:nvSpPr>
        <p:spPr>
          <a:xfrm>
            <a:off x="205112" y="1540165"/>
            <a:ext cx="11903764" cy="48006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IBGE. 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Climas do Brasil.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Disponível em: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Gill Sans M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http://www.suapesquisa.com/clima/clima-brasil.gif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. Acessado em 18-04-2014.</a:t>
            </a:r>
          </a:p>
          <a:p>
            <a:pPr marL="82296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MENEZES, P.  M. L. de; FERNANDES, M. do C. 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Roteiro de Cartografia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. São Paulo: Oficina de textos, 2013, 288p.</a:t>
            </a:r>
          </a:p>
          <a:p>
            <a:pPr marL="82296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ROBINSON, A. H.; Morrinson, J. L.; MUEHRCKE, P. C.; KIMERLING, A. J. 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Elements of Cartography.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6 ed. New York: John Willey e Sons, 1995. 544p.</a:t>
            </a:r>
          </a:p>
          <a:p>
            <a:pPr marL="82296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THROWER, J. W. N. 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Maps and civilization: Cartography in culture and society.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Chicago: University of Chicago Press, 1996. 254p.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88F7FC8-FA37-74E0-3926-60E9603B9312}"/>
              </a:ext>
            </a:extLst>
          </p:cNvPr>
          <p:cNvSpPr/>
          <p:nvPr/>
        </p:nvSpPr>
        <p:spPr>
          <a:xfrm>
            <a:off x="6319541" y="6241045"/>
            <a:ext cx="55842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743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YouTube – Mundo da Geomática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FBE1006B-C0C2-7A69-9F7C-50465F76616E}"/>
              </a:ext>
            </a:extLst>
          </p:cNvPr>
          <p:cNvGrpSpPr/>
          <p:nvPr/>
        </p:nvGrpSpPr>
        <p:grpSpPr>
          <a:xfrm>
            <a:off x="0" y="6326806"/>
            <a:ext cx="12192001" cy="1015663"/>
            <a:chOff x="0" y="6323457"/>
            <a:chExt cx="12192001" cy="1015663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664E32A0-8B19-6481-A8C7-433179DA8D02}"/>
                </a:ext>
              </a:extLst>
            </p:cNvPr>
            <p:cNvSpPr/>
            <p:nvPr/>
          </p:nvSpPr>
          <p:spPr>
            <a:xfrm>
              <a:off x="0" y="6389547"/>
              <a:ext cx="12192000" cy="46800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8DA92554-818E-8A91-4DB7-54EE8C5405AA}"/>
                </a:ext>
              </a:extLst>
            </p:cNvPr>
            <p:cNvSpPr/>
            <p:nvPr/>
          </p:nvSpPr>
          <p:spPr>
            <a:xfrm>
              <a:off x="108387" y="6323457"/>
              <a:ext cx="1208361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Teoria 01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FT-C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Ciência Cartográfica e História da Cartografia</a:t>
              </a:r>
            </a:p>
            <a:p>
              <a:pPr marL="0" marR="0" lvl="0" indent="0" algn="l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49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>
            <a:extLst>
              <a:ext uri="{FF2B5EF4-FFF2-40B4-BE49-F238E27FC236}">
                <a16:creationId xmlns:a16="http://schemas.microsoft.com/office/drawing/2014/main" id="{65F2610C-0907-4DEB-90DC-FC63AA963646}"/>
              </a:ext>
            </a:extLst>
          </p:cNvPr>
          <p:cNvSpPr/>
          <p:nvPr/>
        </p:nvSpPr>
        <p:spPr>
          <a:xfrm>
            <a:off x="6319541" y="6241045"/>
            <a:ext cx="55842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743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YouTube – Mundo da Geomática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9A13F977-D79C-4B36-A3F6-19FC62D5DA2F}"/>
              </a:ext>
            </a:extLst>
          </p:cNvPr>
          <p:cNvGrpSpPr/>
          <p:nvPr/>
        </p:nvGrpSpPr>
        <p:grpSpPr>
          <a:xfrm>
            <a:off x="-4944" y="0"/>
            <a:ext cx="12196944" cy="784830"/>
            <a:chOff x="-4944" y="0"/>
            <a:chExt cx="12196944" cy="784830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0188A244-68F2-4653-B823-90B1F73429A0}"/>
                </a:ext>
              </a:extLst>
            </p:cNvPr>
            <p:cNvSpPr txBox="1"/>
            <p:nvPr/>
          </p:nvSpPr>
          <p:spPr>
            <a:xfrm>
              <a:off x="-4944" y="0"/>
              <a:ext cx="12196944" cy="78483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Times New Roman" panose="02020603050405020304" pitchFamily="18" charset="0"/>
                </a:rPr>
                <a:t>MSL-PPGCF/UFV </a:t>
              </a:r>
            </a:p>
          </p:txBody>
        </p:sp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3032084B-4B92-45AE-9C20-744B4E3BA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86" y="53458"/>
              <a:ext cx="1458712" cy="684000"/>
            </a:xfrm>
            <a:prstGeom prst="rect">
              <a:avLst/>
            </a:prstGeom>
          </p:spPr>
        </p:pic>
      </p:grp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0BDA71A2-6B0B-4E45-8642-2649461FDE8D}"/>
              </a:ext>
            </a:extLst>
          </p:cNvPr>
          <p:cNvGrpSpPr/>
          <p:nvPr/>
        </p:nvGrpSpPr>
        <p:grpSpPr>
          <a:xfrm>
            <a:off x="0" y="6317686"/>
            <a:ext cx="12192000" cy="553998"/>
            <a:chOff x="0" y="6314337"/>
            <a:chExt cx="12192000" cy="553998"/>
          </a:xfrm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7FB08D32-BABD-4111-BEF8-4AABCF18A092}"/>
                </a:ext>
              </a:extLst>
            </p:cNvPr>
            <p:cNvSpPr/>
            <p:nvPr/>
          </p:nvSpPr>
          <p:spPr>
            <a:xfrm>
              <a:off x="0" y="6389547"/>
              <a:ext cx="12192000" cy="46800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5" name="Retângulo 24">
              <a:extLst>
                <a:ext uri="{FF2B5EF4-FFF2-40B4-BE49-F238E27FC236}">
                  <a16:creationId xmlns:a16="http://schemas.microsoft.com/office/drawing/2014/main" id="{B0C8495D-6514-47F8-A4C2-70747F98B633}"/>
                </a:ext>
              </a:extLst>
            </p:cNvPr>
            <p:cNvSpPr/>
            <p:nvPr/>
          </p:nvSpPr>
          <p:spPr>
            <a:xfrm>
              <a:off x="3688301" y="6314337"/>
              <a:ext cx="4810450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https://mundogeomatica.com</a:t>
              </a:r>
            </a:p>
          </p:txBody>
        </p: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575FD27B-BF11-E631-D1FA-C0478C2BD05F}"/>
              </a:ext>
            </a:extLst>
          </p:cNvPr>
          <p:cNvGrpSpPr/>
          <p:nvPr/>
        </p:nvGrpSpPr>
        <p:grpSpPr>
          <a:xfrm>
            <a:off x="10663211" y="-11789"/>
            <a:ext cx="1425448" cy="692550"/>
            <a:chOff x="10663211" y="-11789"/>
            <a:chExt cx="1425448" cy="692550"/>
          </a:xfrm>
        </p:grpSpPr>
        <p:sp>
          <p:nvSpPr>
            <p:cNvPr id="13" name="Fluxograma: Processo 12">
              <a:extLst>
                <a:ext uri="{FF2B5EF4-FFF2-40B4-BE49-F238E27FC236}">
                  <a16:creationId xmlns:a16="http://schemas.microsoft.com/office/drawing/2014/main" id="{3C3DA884-B943-4913-408A-C97922DF27DA}"/>
                </a:ext>
              </a:extLst>
            </p:cNvPr>
            <p:cNvSpPr/>
            <p:nvPr/>
          </p:nvSpPr>
          <p:spPr>
            <a:xfrm>
              <a:off x="10663211" y="104950"/>
              <a:ext cx="1425448" cy="575811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39FCF2C4-29E8-9ED4-E9E6-12607A5C6EF1}"/>
                </a:ext>
              </a:extLst>
            </p:cNvPr>
            <p:cNvSpPr/>
            <p:nvPr/>
          </p:nvSpPr>
          <p:spPr>
            <a:xfrm>
              <a:off x="10663211" y="402435"/>
              <a:ext cx="1425448" cy="2353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ULTRA </a:t>
              </a: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HD</a:t>
              </a:r>
            </a:p>
          </p:txBody>
        </p:sp>
        <p:sp>
          <p:nvSpPr>
            <p:cNvPr id="16" name="Fluxograma: Processo 15">
              <a:extLst>
                <a:ext uri="{FF2B5EF4-FFF2-40B4-BE49-F238E27FC236}">
                  <a16:creationId xmlns:a16="http://schemas.microsoft.com/office/drawing/2014/main" id="{61881DF8-FE84-6BF8-22E2-7471CAEF65C0}"/>
                </a:ext>
              </a:extLst>
            </p:cNvPr>
            <p:cNvSpPr/>
            <p:nvPr/>
          </p:nvSpPr>
          <p:spPr>
            <a:xfrm>
              <a:off x="10663211" y="112371"/>
              <a:ext cx="1425448" cy="329164"/>
            </a:xfrm>
            <a:prstGeom prst="flowChartProcess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8339F955-A7EB-5ABC-0C6C-9298F0217203}"/>
                </a:ext>
              </a:extLst>
            </p:cNvPr>
            <p:cNvSpPr/>
            <p:nvPr/>
          </p:nvSpPr>
          <p:spPr>
            <a:xfrm>
              <a:off x="11056777" y="-11789"/>
              <a:ext cx="638315" cy="3851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prstMaterial="matte"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0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4K</a:t>
              </a:r>
            </a:p>
          </p:txBody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EA03C601-C015-E621-612B-F416B71C1F30}"/>
              </a:ext>
            </a:extLst>
          </p:cNvPr>
          <p:cNvSpPr txBox="1"/>
          <p:nvPr/>
        </p:nvSpPr>
        <p:spPr>
          <a:xfrm>
            <a:off x="1267396" y="888029"/>
            <a:ext cx="9217571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6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Agradeço pela Interpretação </a:t>
            </a:r>
            <a:r>
              <a:rPr kumimoji="0" lang="pt-BR" sz="6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 Aula</a:t>
            </a:r>
            <a:endParaRPr kumimoji="0" lang="pt-BR" sz="6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2186908-1EF8-F8A3-B493-22749F0218F7}"/>
              </a:ext>
            </a:extLst>
          </p:cNvPr>
          <p:cNvSpPr/>
          <p:nvPr/>
        </p:nvSpPr>
        <p:spPr>
          <a:xfrm>
            <a:off x="3280482" y="5698971"/>
            <a:ext cx="5626092" cy="47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5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Professor Dr. Alexandre Rosa dos Santos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m 6" descr="Homem com camiseta azul&#10;&#10;Descrição gerada automaticamente">
            <a:extLst>
              <a:ext uri="{FF2B5EF4-FFF2-40B4-BE49-F238E27FC236}">
                <a16:creationId xmlns:a16="http://schemas.microsoft.com/office/drawing/2014/main" id="{220E74EA-B113-427D-1F98-A6C9A3B3757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8"/>
          <a:stretch/>
        </p:blipFill>
        <p:spPr>
          <a:xfrm>
            <a:off x="3121725" y="2634471"/>
            <a:ext cx="5988047" cy="313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>
            <a:extLst>
              <a:ext uri="{FF2B5EF4-FFF2-40B4-BE49-F238E27FC236}">
                <a16:creationId xmlns:a16="http://schemas.microsoft.com/office/drawing/2014/main" id="{65F2610C-0907-4DEB-90DC-FC63AA963646}"/>
              </a:ext>
            </a:extLst>
          </p:cNvPr>
          <p:cNvSpPr/>
          <p:nvPr/>
        </p:nvSpPr>
        <p:spPr>
          <a:xfrm>
            <a:off x="6319541" y="6241045"/>
            <a:ext cx="55842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743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YouTube – Mundo da Geomática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9A13F977-D79C-4B36-A3F6-19FC62D5DA2F}"/>
              </a:ext>
            </a:extLst>
          </p:cNvPr>
          <p:cNvGrpSpPr/>
          <p:nvPr/>
        </p:nvGrpSpPr>
        <p:grpSpPr>
          <a:xfrm>
            <a:off x="-4944" y="0"/>
            <a:ext cx="12196944" cy="784830"/>
            <a:chOff x="-4944" y="0"/>
            <a:chExt cx="12196944" cy="784830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0188A244-68F2-4653-B823-90B1F73429A0}"/>
                </a:ext>
              </a:extLst>
            </p:cNvPr>
            <p:cNvSpPr txBox="1"/>
            <p:nvPr/>
          </p:nvSpPr>
          <p:spPr>
            <a:xfrm>
              <a:off x="-4944" y="0"/>
              <a:ext cx="12196944" cy="78483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Times New Roman" panose="02020603050405020304" pitchFamily="18" charset="0"/>
                </a:rPr>
                <a:t>MSL-PPGCF/UFV </a:t>
              </a:r>
            </a:p>
          </p:txBody>
        </p:sp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3032084B-4B92-45AE-9C20-744B4E3BA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86" y="53458"/>
              <a:ext cx="1458712" cy="684000"/>
            </a:xfrm>
            <a:prstGeom prst="rect">
              <a:avLst/>
            </a:prstGeom>
          </p:spPr>
        </p:pic>
      </p:grp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0BDA71A2-6B0B-4E45-8642-2649461FDE8D}"/>
              </a:ext>
            </a:extLst>
          </p:cNvPr>
          <p:cNvGrpSpPr/>
          <p:nvPr/>
        </p:nvGrpSpPr>
        <p:grpSpPr>
          <a:xfrm>
            <a:off x="0" y="6317686"/>
            <a:ext cx="12192000" cy="553998"/>
            <a:chOff x="0" y="6314337"/>
            <a:chExt cx="12192000" cy="553998"/>
          </a:xfrm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7FB08D32-BABD-4111-BEF8-4AABCF18A092}"/>
                </a:ext>
              </a:extLst>
            </p:cNvPr>
            <p:cNvSpPr/>
            <p:nvPr/>
          </p:nvSpPr>
          <p:spPr>
            <a:xfrm>
              <a:off x="0" y="6389547"/>
              <a:ext cx="12192000" cy="46800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5" name="Retângulo 24">
              <a:extLst>
                <a:ext uri="{FF2B5EF4-FFF2-40B4-BE49-F238E27FC236}">
                  <a16:creationId xmlns:a16="http://schemas.microsoft.com/office/drawing/2014/main" id="{B0C8495D-6514-47F8-A4C2-70747F98B633}"/>
                </a:ext>
              </a:extLst>
            </p:cNvPr>
            <p:cNvSpPr/>
            <p:nvPr/>
          </p:nvSpPr>
          <p:spPr>
            <a:xfrm>
              <a:off x="3688301" y="6314337"/>
              <a:ext cx="4810450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https://mundogeomatica.com</a:t>
              </a:r>
            </a:p>
          </p:txBody>
        </p: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575FD27B-BF11-E631-D1FA-C0478C2BD05F}"/>
              </a:ext>
            </a:extLst>
          </p:cNvPr>
          <p:cNvGrpSpPr/>
          <p:nvPr/>
        </p:nvGrpSpPr>
        <p:grpSpPr>
          <a:xfrm>
            <a:off x="10663211" y="-11789"/>
            <a:ext cx="1425448" cy="692550"/>
            <a:chOff x="10663211" y="-11789"/>
            <a:chExt cx="1425448" cy="692550"/>
          </a:xfrm>
        </p:grpSpPr>
        <p:sp>
          <p:nvSpPr>
            <p:cNvPr id="13" name="Fluxograma: Processo 12">
              <a:extLst>
                <a:ext uri="{FF2B5EF4-FFF2-40B4-BE49-F238E27FC236}">
                  <a16:creationId xmlns:a16="http://schemas.microsoft.com/office/drawing/2014/main" id="{3C3DA884-B943-4913-408A-C97922DF27DA}"/>
                </a:ext>
              </a:extLst>
            </p:cNvPr>
            <p:cNvSpPr/>
            <p:nvPr/>
          </p:nvSpPr>
          <p:spPr>
            <a:xfrm>
              <a:off x="10663211" y="104950"/>
              <a:ext cx="1425448" cy="575811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39FCF2C4-29E8-9ED4-E9E6-12607A5C6EF1}"/>
                </a:ext>
              </a:extLst>
            </p:cNvPr>
            <p:cNvSpPr/>
            <p:nvPr/>
          </p:nvSpPr>
          <p:spPr>
            <a:xfrm>
              <a:off x="10663211" y="402435"/>
              <a:ext cx="1425448" cy="2353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ULTRA </a:t>
              </a: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HD</a:t>
              </a:r>
            </a:p>
          </p:txBody>
        </p:sp>
        <p:sp>
          <p:nvSpPr>
            <p:cNvPr id="16" name="Fluxograma: Processo 15">
              <a:extLst>
                <a:ext uri="{FF2B5EF4-FFF2-40B4-BE49-F238E27FC236}">
                  <a16:creationId xmlns:a16="http://schemas.microsoft.com/office/drawing/2014/main" id="{61881DF8-FE84-6BF8-22E2-7471CAEF65C0}"/>
                </a:ext>
              </a:extLst>
            </p:cNvPr>
            <p:cNvSpPr/>
            <p:nvPr/>
          </p:nvSpPr>
          <p:spPr>
            <a:xfrm>
              <a:off x="10663211" y="112371"/>
              <a:ext cx="1425448" cy="329164"/>
            </a:xfrm>
            <a:prstGeom prst="flowChartProcess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8339F955-A7EB-5ABC-0C6C-9298F0217203}"/>
                </a:ext>
              </a:extLst>
            </p:cNvPr>
            <p:cNvSpPr/>
            <p:nvPr/>
          </p:nvSpPr>
          <p:spPr>
            <a:xfrm>
              <a:off x="11056777" y="-11789"/>
              <a:ext cx="638315" cy="3851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prstMaterial="matte"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0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4K</a:t>
              </a:r>
            </a:p>
          </p:txBody>
        </p:sp>
      </p:grpSp>
      <p:grpSp>
        <p:nvGrpSpPr>
          <p:cNvPr id="5" name="Agrupar 4">
            <a:extLst>
              <a:ext uri="{FF2B5EF4-FFF2-40B4-BE49-F238E27FC236}">
                <a16:creationId xmlns:a16="http://schemas.microsoft.com/office/drawing/2014/main" id="{A3BC551C-E7B9-ED70-EFD8-1EEF7702975C}"/>
              </a:ext>
            </a:extLst>
          </p:cNvPr>
          <p:cNvGrpSpPr/>
          <p:nvPr/>
        </p:nvGrpSpPr>
        <p:grpSpPr>
          <a:xfrm>
            <a:off x="4801154" y="4767830"/>
            <a:ext cx="2584747" cy="1221204"/>
            <a:chOff x="766438" y="3813066"/>
            <a:chExt cx="2584747" cy="1221204"/>
          </a:xfrm>
        </p:grpSpPr>
        <p:pic>
          <p:nvPicPr>
            <p:cNvPr id="6" name="Imagem 5" descr="Uma imagem contendo clip-art&#10;&#10;Descrição gerada automaticamente">
              <a:extLst>
                <a:ext uri="{FF2B5EF4-FFF2-40B4-BE49-F238E27FC236}">
                  <a16:creationId xmlns:a16="http://schemas.microsoft.com/office/drawing/2014/main" id="{15051070-04D5-5911-93CE-727C3E9BEA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1064" y="3813066"/>
              <a:ext cx="1929384" cy="914400"/>
            </a:xfrm>
            <a:prstGeom prst="rect">
              <a:avLst/>
            </a:prstGeom>
          </p:spPr>
        </p:pic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3A7F7C9C-5178-71D1-F268-A03A17BBBD15}"/>
                </a:ext>
              </a:extLst>
            </p:cNvPr>
            <p:cNvSpPr/>
            <p:nvPr/>
          </p:nvSpPr>
          <p:spPr>
            <a:xfrm>
              <a:off x="766438" y="4695716"/>
              <a:ext cx="258474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600" b="1" i="1" dirty="0">
                  <a:solidFill>
                    <a:prstClr val="black"/>
                  </a:solidFill>
                  <a:latin typeface="times new roman, new york, times, serif"/>
                </a:rPr>
                <a:t>www.mundogeomatica.com</a:t>
              </a:r>
              <a:endParaRPr lang="pt-BR" sz="1600" i="1" dirty="0">
                <a:solidFill>
                  <a:prstClr val="black"/>
                </a:solidFill>
                <a:latin typeface="Palatino Linotype" panose="02040502050505030304"/>
              </a:endParaRPr>
            </a:p>
          </p:txBody>
        </p:sp>
      </p:grpSp>
      <p:sp>
        <p:nvSpPr>
          <p:cNvPr id="9" name="Título 3">
            <a:extLst>
              <a:ext uri="{FF2B5EF4-FFF2-40B4-BE49-F238E27FC236}">
                <a16:creationId xmlns:a16="http://schemas.microsoft.com/office/drawing/2014/main" id="{C141B061-2AC3-7A92-0E31-9D92EBC9DFAB}"/>
              </a:ext>
            </a:extLst>
          </p:cNvPr>
          <p:cNvSpPr txBox="1">
            <a:spLocks/>
          </p:cNvSpPr>
          <p:nvPr/>
        </p:nvSpPr>
        <p:spPr>
          <a:xfrm>
            <a:off x="4071385" y="818139"/>
            <a:ext cx="4044283" cy="914400"/>
          </a:xfrm>
          <a:prstGeom prst="rect">
            <a:avLst/>
          </a:prstGeom>
        </p:spPr>
        <p:txBody>
          <a:bodyPr vert="horz" lIns="0" rIns="0" bIns="0" rtlCol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defRPr/>
            </a:pPr>
            <a:r>
              <a:rPr lang="pt-BR" sz="4500" b="1" dirty="0">
                <a:solidFill>
                  <a:srgbClr val="000066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TEORIA 01</a:t>
            </a:r>
            <a:endParaRPr lang="pt-BR" sz="45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ítulo 3">
            <a:extLst>
              <a:ext uri="{FF2B5EF4-FFF2-40B4-BE49-F238E27FC236}">
                <a16:creationId xmlns:a16="http://schemas.microsoft.com/office/drawing/2014/main" id="{4CBE514E-5215-548F-AF8B-E5E9596EB580}"/>
              </a:ext>
            </a:extLst>
          </p:cNvPr>
          <p:cNvSpPr txBox="1">
            <a:spLocks/>
          </p:cNvSpPr>
          <p:nvPr/>
        </p:nvSpPr>
        <p:spPr>
          <a:xfrm>
            <a:off x="-4944" y="1764344"/>
            <a:ext cx="12196944" cy="578043"/>
          </a:xfrm>
          <a:prstGeom prst="rect">
            <a:avLst/>
          </a:prstGeom>
        </p:spPr>
        <p:txBody>
          <a:bodyPr vert="horz" lIns="0" rIns="0" bIns="0" rtlCol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defRPr/>
            </a:pPr>
            <a:r>
              <a:rPr lang="pt-BR" sz="3000" b="1" dirty="0">
                <a:solidFill>
                  <a:srgbClr val="000066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FUNDAMENTOS TEÓRICOS DE CARTOGRAFIA (FT-C) </a:t>
            </a:r>
          </a:p>
        </p:txBody>
      </p:sp>
      <p:sp>
        <p:nvSpPr>
          <p:cNvPr id="3" name="Título 3">
            <a:extLst>
              <a:ext uri="{FF2B5EF4-FFF2-40B4-BE49-F238E27FC236}">
                <a16:creationId xmlns:a16="http://schemas.microsoft.com/office/drawing/2014/main" id="{3F604254-A9F2-9F96-5689-B0D132DD9495}"/>
              </a:ext>
            </a:extLst>
          </p:cNvPr>
          <p:cNvSpPr txBox="1">
            <a:spLocks/>
          </p:cNvSpPr>
          <p:nvPr/>
        </p:nvSpPr>
        <p:spPr>
          <a:xfrm>
            <a:off x="108386" y="2484069"/>
            <a:ext cx="12196944" cy="1441217"/>
          </a:xfrm>
          <a:prstGeom prst="rect">
            <a:avLst/>
          </a:prstGeom>
        </p:spPr>
        <p:txBody>
          <a:bodyPr vert="horz" lIns="0" rIns="0" bIns="0" rtlCol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lnSpc>
                <a:spcPct val="150000"/>
              </a:lnSpc>
              <a:defRPr/>
            </a:pPr>
            <a:r>
              <a:rPr lang="pt-BR" sz="3500" b="1" dirty="0"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Ciência Cartográfica e</a:t>
            </a:r>
          </a:p>
          <a:p>
            <a:pPr algn="ctr" defTabSz="914400">
              <a:lnSpc>
                <a:spcPct val="150000"/>
              </a:lnSpc>
              <a:defRPr/>
            </a:pPr>
            <a:r>
              <a:rPr lang="pt-BR" sz="3500" b="1" dirty="0"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História da Cartografia</a:t>
            </a:r>
          </a:p>
        </p:txBody>
      </p:sp>
    </p:spTree>
    <p:extLst>
      <p:ext uri="{BB962C8B-B14F-4D97-AF65-F5344CB8AC3E}">
        <p14:creationId xmlns:p14="http://schemas.microsoft.com/office/powerpoint/2010/main" val="39779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>
            <a:extLst>
              <a:ext uri="{FF2B5EF4-FFF2-40B4-BE49-F238E27FC236}">
                <a16:creationId xmlns:a16="http://schemas.microsoft.com/office/drawing/2014/main" id="{65F2610C-0907-4DEB-90DC-FC63AA963646}"/>
              </a:ext>
            </a:extLst>
          </p:cNvPr>
          <p:cNvSpPr/>
          <p:nvPr/>
        </p:nvSpPr>
        <p:spPr>
          <a:xfrm>
            <a:off x="6319541" y="6241045"/>
            <a:ext cx="55842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743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YouTube – Mundo da Geomática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9A13F977-D79C-4B36-A3F6-19FC62D5DA2F}"/>
              </a:ext>
            </a:extLst>
          </p:cNvPr>
          <p:cNvGrpSpPr/>
          <p:nvPr/>
        </p:nvGrpSpPr>
        <p:grpSpPr>
          <a:xfrm>
            <a:off x="-4944" y="0"/>
            <a:ext cx="12196944" cy="784830"/>
            <a:chOff x="-4944" y="0"/>
            <a:chExt cx="12196944" cy="784830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0188A244-68F2-4653-B823-90B1F73429A0}"/>
                </a:ext>
              </a:extLst>
            </p:cNvPr>
            <p:cNvSpPr txBox="1"/>
            <p:nvPr/>
          </p:nvSpPr>
          <p:spPr>
            <a:xfrm>
              <a:off x="-4944" y="0"/>
              <a:ext cx="12196944" cy="78483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Times New Roman" panose="02020603050405020304" pitchFamily="18" charset="0"/>
                </a:rPr>
                <a:t>MSL-PPGCF/UFV </a:t>
              </a:r>
            </a:p>
          </p:txBody>
        </p:sp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3032084B-4B92-45AE-9C20-744B4E3BA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86" y="53458"/>
              <a:ext cx="1458712" cy="684000"/>
            </a:xfrm>
            <a:prstGeom prst="rect">
              <a:avLst/>
            </a:prstGeom>
          </p:spPr>
        </p:pic>
      </p:grp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0BDA71A2-6B0B-4E45-8642-2649461FDE8D}"/>
              </a:ext>
            </a:extLst>
          </p:cNvPr>
          <p:cNvGrpSpPr/>
          <p:nvPr/>
        </p:nvGrpSpPr>
        <p:grpSpPr>
          <a:xfrm>
            <a:off x="0" y="6326806"/>
            <a:ext cx="12192001" cy="1015663"/>
            <a:chOff x="0" y="6323457"/>
            <a:chExt cx="12192001" cy="1015663"/>
          </a:xfrm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7FB08D32-BABD-4111-BEF8-4AABCF18A092}"/>
                </a:ext>
              </a:extLst>
            </p:cNvPr>
            <p:cNvSpPr/>
            <p:nvPr/>
          </p:nvSpPr>
          <p:spPr>
            <a:xfrm>
              <a:off x="0" y="6389547"/>
              <a:ext cx="12192000" cy="46800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5" name="Retângulo 24">
              <a:extLst>
                <a:ext uri="{FF2B5EF4-FFF2-40B4-BE49-F238E27FC236}">
                  <a16:creationId xmlns:a16="http://schemas.microsoft.com/office/drawing/2014/main" id="{B0C8495D-6514-47F8-A4C2-70747F98B633}"/>
                </a:ext>
              </a:extLst>
            </p:cNvPr>
            <p:cNvSpPr/>
            <p:nvPr/>
          </p:nvSpPr>
          <p:spPr>
            <a:xfrm>
              <a:off x="108387" y="6323457"/>
              <a:ext cx="1208361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Teoria 01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FT-C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Ciência Cartográfica e História da Cartografia</a:t>
              </a:r>
            </a:p>
            <a:p>
              <a:pPr marL="0" marR="0" lvl="0" indent="0" algn="l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575FD27B-BF11-E631-D1FA-C0478C2BD05F}"/>
              </a:ext>
            </a:extLst>
          </p:cNvPr>
          <p:cNvGrpSpPr/>
          <p:nvPr/>
        </p:nvGrpSpPr>
        <p:grpSpPr>
          <a:xfrm>
            <a:off x="10663211" y="-11789"/>
            <a:ext cx="1425448" cy="692550"/>
            <a:chOff x="10663211" y="-11789"/>
            <a:chExt cx="1425448" cy="692550"/>
          </a:xfrm>
        </p:grpSpPr>
        <p:sp>
          <p:nvSpPr>
            <p:cNvPr id="13" name="Fluxograma: Processo 12">
              <a:extLst>
                <a:ext uri="{FF2B5EF4-FFF2-40B4-BE49-F238E27FC236}">
                  <a16:creationId xmlns:a16="http://schemas.microsoft.com/office/drawing/2014/main" id="{3C3DA884-B943-4913-408A-C97922DF27DA}"/>
                </a:ext>
              </a:extLst>
            </p:cNvPr>
            <p:cNvSpPr/>
            <p:nvPr/>
          </p:nvSpPr>
          <p:spPr>
            <a:xfrm>
              <a:off x="10663211" y="104950"/>
              <a:ext cx="1425448" cy="575811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39FCF2C4-29E8-9ED4-E9E6-12607A5C6EF1}"/>
                </a:ext>
              </a:extLst>
            </p:cNvPr>
            <p:cNvSpPr/>
            <p:nvPr/>
          </p:nvSpPr>
          <p:spPr>
            <a:xfrm>
              <a:off x="10663211" y="402435"/>
              <a:ext cx="1425448" cy="2353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ULTRA </a:t>
              </a: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HD</a:t>
              </a:r>
            </a:p>
          </p:txBody>
        </p:sp>
        <p:sp>
          <p:nvSpPr>
            <p:cNvPr id="16" name="Fluxograma: Processo 15">
              <a:extLst>
                <a:ext uri="{FF2B5EF4-FFF2-40B4-BE49-F238E27FC236}">
                  <a16:creationId xmlns:a16="http://schemas.microsoft.com/office/drawing/2014/main" id="{61881DF8-FE84-6BF8-22E2-7471CAEF65C0}"/>
                </a:ext>
              </a:extLst>
            </p:cNvPr>
            <p:cNvSpPr/>
            <p:nvPr/>
          </p:nvSpPr>
          <p:spPr>
            <a:xfrm>
              <a:off x="10663211" y="112371"/>
              <a:ext cx="1425448" cy="329164"/>
            </a:xfrm>
            <a:prstGeom prst="flowChartProcess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8339F955-A7EB-5ABC-0C6C-9298F0217203}"/>
                </a:ext>
              </a:extLst>
            </p:cNvPr>
            <p:cNvSpPr/>
            <p:nvPr/>
          </p:nvSpPr>
          <p:spPr>
            <a:xfrm>
              <a:off x="11056777" y="-11789"/>
              <a:ext cx="638315" cy="3851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prstMaterial="matte"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0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4K</a:t>
              </a:r>
            </a:p>
          </p:txBody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820F2B8F-318A-0883-3544-D8ABD4BA87AA}"/>
              </a:ext>
            </a:extLst>
          </p:cNvPr>
          <p:cNvSpPr txBox="1">
            <a:spLocks/>
          </p:cNvSpPr>
          <p:nvPr/>
        </p:nvSpPr>
        <p:spPr>
          <a:xfrm>
            <a:off x="0" y="963962"/>
            <a:ext cx="121920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000" b="1" i="0" u="none" strike="noStrike" kern="1200" cap="none" spc="0" normalizeH="0" baseline="0" noProof="0" dirty="0">
                <a:ln>
                  <a:noFill/>
                </a:ln>
                <a:solidFill>
                  <a:srgbClr val="CCDDEA">
                    <a:lumMod val="1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/>
                <a:ea typeface="+mj-ea"/>
                <a:cs typeface="+mj-cs"/>
              </a:rPr>
              <a:t>Roteiro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E24DF17D-5F20-39B5-FB49-7BCA95637B61}"/>
              </a:ext>
            </a:extLst>
          </p:cNvPr>
          <p:cNvSpPr txBox="1">
            <a:spLocks/>
          </p:cNvSpPr>
          <p:nvPr/>
        </p:nvSpPr>
        <p:spPr>
          <a:xfrm>
            <a:off x="526473" y="1457036"/>
            <a:ext cx="11562185" cy="48006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Char char="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Introdução;</a:t>
            </a: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Objetivo;</a:t>
            </a: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CCDDEA">
                    <a:lumMod val="1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Ciência Cartográfica e a História da Cartografia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;</a:t>
            </a: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CCDDEA">
                    <a:lumMod val="1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Mapa como estrutura de Dados e de Armazenamentos de Informação;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Considerações finais.</a:t>
            </a:r>
          </a:p>
          <a:p>
            <a:pPr marL="82296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165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Agrupar 16">
            <a:extLst>
              <a:ext uri="{FF2B5EF4-FFF2-40B4-BE49-F238E27FC236}">
                <a16:creationId xmlns:a16="http://schemas.microsoft.com/office/drawing/2014/main" id="{9A13F977-D79C-4B36-A3F6-19FC62D5DA2F}"/>
              </a:ext>
            </a:extLst>
          </p:cNvPr>
          <p:cNvGrpSpPr/>
          <p:nvPr/>
        </p:nvGrpSpPr>
        <p:grpSpPr>
          <a:xfrm>
            <a:off x="-4944" y="0"/>
            <a:ext cx="12196944" cy="784830"/>
            <a:chOff x="-4944" y="0"/>
            <a:chExt cx="12196944" cy="784830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0188A244-68F2-4653-B823-90B1F73429A0}"/>
                </a:ext>
              </a:extLst>
            </p:cNvPr>
            <p:cNvSpPr txBox="1"/>
            <p:nvPr/>
          </p:nvSpPr>
          <p:spPr>
            <a:xfrm>
              <a:off x="-4944" y="0"/>
              <a:ext cx="12196944" cy="78483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Times New Roman" panose="02020603050405020304" pitchFamily="18" charset="0"/>
                </a:rPr>
                <a:t>MSL-PPGCF/UFV </a:t>
              </a:r>
            </a:p>
          </p:txBody>
        </p:sp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3032084B-4B92-45AE-9C20-744B4E3BA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86" y="53458"/>
              <a:ext cx="1458712" cy="684000"/>
            </a:xfrm>
            <a:prstGeom prst="rect">
              <a:avLst/>
            </a:prstGeom>
          </p:spPr>
        </p:pic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575FD27B-BF11-E631-D1FA-C0478C2BD05F}"/>
              </a:ext>
            </a:extLst>
          </p:cNvPr>
          <p:cNvGrpSpPr/>
          <p:nvPr/>
        </p:nvGrpSpPr>
        <p:grpSpPr>
          <a:xfrm>
            <a:off x="10663211" y="-11789"/>
            <a:ext cx="1425448" cy="692550"/>
            <a:chOff x="10663211" y="-11789"/>
            <a:chExt cx="1425448" cy="692550"/>
          </a:xfrm>
        </p:grpSpPr>
        <p:sp>
          <p:nvSpPr>
            <p:cNvPr id="13" name="Fluxograma: Processo 12">
              <a:extLst>
                <a:ext uri="{FF2B5EF4-FFF2-40B4-BE49-F238E27FC236}">
                  <a16:creationId xmlns:a16="http://schemas.microsoft.com/office/drawing/2014/main" id="{3C3DA884-B943-4913-408A-C97922DF27DA}"/>
                </a:ext>
              </a:extLst>
            </p:cNvPr>
            <p:cNvSpPr/>
            <p:nvPr/>
          </p:nvSpPr>
          <p:spPr>
            <a:xfrm>
              <a:off x="10663211" y="104950"/>
              <a:ext cx="1425448" cy="575811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39FCF2C4-29E8-9ED4-E9E6-12607A5C6EF1}"/>
                </a:ext>
              </a:extLst>
            </p:cNvPr>
            <p:cNvSpPr/>
            <p:nvPr/>
          </p:nvSpPr>
          <p:spPr>
            <a:xfrm>
              <a:off x="10663211" y="402435"/>
              <a:ext cx="1425448" cy="2353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ULTRA </a:t>
              </a: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HD</a:t>
              </a:r>
            </a:p>
          </p:txBody>
        </p:sp>
        <p:sp>
          <p:nvSpPr>
            <p:cNvPr id="16" name="Fluxograma: Processo 15">
              <a:extLst>
                <a:ext uri="{FF2B5EF4-FFF2-40B4-BE49-F238E27FC236}">
                  <a16:creationId xmlns:a16="http://schemas.microsoft.com/office/drawing/2014/main" id="{61881DF8-FE84-6BF8-22E2-7471CAEF65C0}"/>
                </a:ext>
              </a:extLst>
            </p:cNvPr>
            <p:cNvSpPr/>
            <p:nvPr/>
          </p:nvSpPr>
          <p:spPr>
            <a:xfrm>
              <a:off x="10663211" y="112371"/>
              <a:ext cx="1425448" cy="329164"/>
            </a:xfrm>
            <a:prstGeom prst="flowChartProcess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8339F955-A7EB-5ABC-0C6C-9298F0217203}"/>
                </a:ext>
              </a:extLst>
            </p:cNvPr>
            <p:cNvSpPr/>
            <p:nvPr/>
          </p:nvSpPr>
          <p:spPr>
            <a:xfrm>
              <a:off x="11056777" y="-11789"/>
              <a:ext cx="638315" cy="3851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prstMaterial="matte"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0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4K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26AD0D6-D806-7425-C04C-57DB7B7F31A4}"/>
              </a:ext>
            </a:extLst>
          </p:cNvPr>
          <p:cNvSpPr txBox="1">
            <a:spLocks/>
          </p:cNvSpPr>
          <p:nvPr/>
        </p:nvSpPr>
        <p:spPr>
          <a:xfrm>
            <a:off x="0" y="837432"/>
            <a:ext cx="12191999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500" b="1" i="0" u="none" strike="noStrike" kern="1200" cap="none" spc="0" normalizeH="0" baseline="0" noProof="0" dirty="0">
                <a:ln>
                  <a:noFill/>
                </a:ln>
                <a:solidFill>
                  <a:srgbClr val="CCDDEA">
                    <a:lumMod val="1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/>
                <a:ea typeface="+mj-ea"/>
                <a:cs typeface="+mj-cs"/>
              </a:rPr>
              <a:t>Introdução</a:t>
            </a:r>
            <a:endParaRPr kumimoji="0" lang="pt-BR" sz="4500" b="0" i="0" u="none" strike="noStrike" kern="1200" cap="none" spc="0" normalizeH="0" baseline="0" noProof="0" dirty="0">
              <a:ln>
                <a:noFill/>
              </a:ln>
              <a:solidFill>
                <a:srgbClr val="465E9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Gill Sans MT"/>
              <a:ea typeface="+mj-ea"/>
              <a:cs typeface="+mj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B9D56B-85F6-97C6-D05B-F1BA3AB7B0D2}"/>
              </a:ext>
            </a:extLst>
          </p:cNvPr>
          <p:cNvSpPr txBox="1">
            <a:spLocks/>
          </p:cNvSpPr>
          <p:nvPr/>
        </p:nvSpPr>
        <p:spPr>
          <a:xfrm>
            <a:off x="447317" y="2039614"/>
            <a:ext cx="7498080" cy="410445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altLang="pt-BR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Anterior a escrita;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pt-BR" altLang="pt-B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altLang="pt-BR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Integrado as necessidades humanas;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pt-BR" altLang="pt-B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altLang="pt-BR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Formas de representação;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kumimoji="0" lang="pt-BR" altLang="pt-B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altLang="pt-BR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Campos de atuação.</a:t>
            </a:r>
          </a:p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5BEB746-F8C8-AE1D-55D9-CD52A823BFEE}"/>
              </a:ext>
            </a:extLst>
          </p:cNvPr>
          <p:cNvSpPr/>
          <p:nvPr/>
        </p:nvSpPr>
        <p:spPr>
          <a:xfrm>
            <a:off x="6319541" y="6241045"/>
            <a:ext cx="55842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743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YouTube – Mundo da Geomática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F313F4DE-333F-6FE8-2FA7-484532E95172}"/>
              </a:ext>
            </a:extLst>
          </p:cNvPr>
          <p:cNvGrpSpPr/>
          <p:nvPr/>
        </p:nvGrpSpPr>
        <p:grpSpPr>
          <a:xfrm>
            <a:off x="0" y="6326806"/>
            <a:ext cx="12192001" cy="1015663"/>
            <a:chOff x="0" y="6323457"/>
            <a:chExt cx="12192001" cy="1015663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DAEA64DA-419F-0D7C-7201-520BB9F587C9}"/>
                </a:ext>
              </a:extLst>
            </p:cNvPr>
            <p:cNvSpPr/>
            <p:nvPr/>
          </p:nvSpPr>
          <p:spPr>
            <a:xfrm>
              <a:off x="0" y="6389547"/>
              <a:ext cx="12192000" cy="46800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9B78B3F1-010A-7684-AA86-D0DCF311B1B2}"/>
                </a:ext>
              </a:extLst>
            </p:cNvPr>
            <p:cNvSpPr/>
            <p:nvPr/>
          </p:nvSpPr>
          <p:spPr>
            <a:xfrm>
              <a:off x="108387" y="6323457"/>
              <a:ext cx="1208361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Teoria 01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FT-C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Ciência Cartográfica e História da Cartografia</a:t>
              </a:r>
            </a:p>
            <a:p>
              <a:pPr marL="0" marR="0" lvl="0" indent="0" algn="l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680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Agrupar 16">
            <a:extLst>
              <a:ext uri="{FF2B5EF4-FFF2-40B4-BE49-F238E27FC236}">
                <a16:creationId xmlns:a16="http://schemas.microsoft.com/office/drawing/2014/main" id="{9A13F977-D79C-4B36-A3F6-19FC62D5DA2F}"/>
              </a:ext>
            </a:extLst>
          </p:cNvPr>
          <p:cNvGrpSpPr/>
          <p:nvPr/>
        </p:nvGrpSpPr>
        <p:grpSpPr>
          <a:xfrm>
            <a:off x="-4944" y="0"/>
            <a:ext cx="12196944" cy="784830"/>
            <a:chOff x="-4944" y="0"/>
            <a:chExt cx="12196944" cy="784830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0188A244-68F2-4653-B823-90B1F73429A0}"/>
                </a:ext>
              </a:extLst>
            </p:cNvPr>
            <p:cNvSpPr txBox="1"/>
            <p:nvPr/>
          </p:nvSpPr>
          <p:spPr>
            <a:xfrm>
              <a:off x="-4944" y="0"/>
              <a:ext cx="12196944" cy="78483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Times New Roman" panose="02020603050405020304" pitchFamily="18" charset="0"/>
                </a:rPr>
                <a:t>MSL-PPGCF/UFV </a:t>
              </a:r>
            </a:p>
          </p:txBody>
        </p:sp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3032084B-4B92-45AE-9C20-744B4E3BA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86" y="53458"/>
              <a:ext cx="1458712" cy="684000"/>
            </a:xfrm>
            <a:prstGeom prst="rect">
              <a:avLst/>
            </a:prstGeom>
          </p:spPr>
        </p:pic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575FD27B-BF11-E631-D1FA-C0478C2BD05F}"/>
              </a:ext>
            </a:extLst>
          </p:cNvPr>
          <p:cNvGrpSpPr/>
          <p:nvPr/>
        </p:nvGrpSpPr>
        <p:grpSpPr>
          <a:xfrm>
            <a:off x="10663211" y="-11789"/>
            <a:ext cx="1425448" cy="692550"/>
            <a:chOff x="10663211" y="-11789"/>
            <a:chExt cx="1425448" cy="692550"/>
          </a:xfrm>
        </p:grpSpPr>
        <p:sp>
          <p:nvSpPr>
            <p:cNvPr id="13" name="Fluxograma: Processo 12">
              <a:extLst>
                <a:ext uri="{FF2B5EF4-FFF2-40B4-BE49-F238E27FC236}">
                  <a16:creationId xmlns:a16="http://schemas.microsoft.com/office/drawing/2014/main" id="{3C3DA884-B943-4913-408A-C97922DF27DA}"/>
                </a:ext>
              </a:extLst>
            </p:cNvPr>
            <p:cNvSpPr/>
            <p:nvPr/>
          </p:nvSpPr>
          <p:spPr>
            <a:xfrm>
              <a:off x="10663211" y="104950"/>
              <a:ext cx="1425448" cy="575811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39FCF2C4-29E8-9ED4-E9E6-12607A5C6EF1}"/>
                </a:ext>
              </a:extLst>
            </p:cNvPr>
            <p:cNvSpPr/>
            <p:nvPr/>
          </p:nvSpPr>
          <p:spPr>
            <a:xfrm>
              <a:off x="10663211" y="402435"/>
              <a:ext cx="1425448" cy="2353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ULTRA </a:t>
              </a: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HD</a:t>
              </a:r>
            </a:p>
          </p:txBody>
        </p:sp>
        <p:sp>
          <p:nvSpPr>
            <p:cNvPr id="16" name="Fluxograma: Processo 15">
              <a:extLst>
                <a:ext uri="{FF2B5EF4-FFF2-40B4-BE49-F238E27FC236}">
                  <a16:creationId xmlns:a16="http://schemas.microsoft.com/office/drawing/2014/main" id="{61881DF8-FE84-6BF8-22E2-7471CAEF65C0}"/>
                </a:ext>
              </a:extLst>
            </p:cNvPr>
            <p:cNvSpPr/>
            <p:nvPr/>
          </p:nvSpPr>
          <p:spPr>
            <a:xfrm>
              <a:off x="10663211" y="112371"/>
              <a:ext cx="1425448" cy="329164"/>
            </a:xfrm>
            <a:prstGeom prst="flowChartProcess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8339F955-A7EB-5ABC-0C6C-9298F0217203}"/>
                </a:ext>
              </a:extLst>
            </p:cNvPr>
            <p:cNvSpPr/>
            <p:nvPr/>
          </p:nvSpPr>
          <p:spPr>
            <a:xfrm>
              <a:off x="11056777" y="-11789"/>
              <a:ext cx="638315" cy="3851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prstMaterial="matte"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0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4K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B90B4E0-3F18-B823-45FB-2DD2F0998D5F}"/>
              </a:ext>
            </a:extLst>
          </p:cNvPr>
          <p:cNvSpPr txBox="1">
            <a:spLocks/>
          </p:cNvSpPr>
          <p:nvPr/>
        </p:nvSpPr>
        <p:spPr>
          <a:xfrm>
            <a:off x="2035971" y="1238445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500" b="1" i="0" u="none" strike="noStrike" kern="1200" cap="none" spc="0" normalizeH="0" baseline="0" noProof="0" dirty="0">
                <a:ln>
                  <a:noFill/>
                </a:ln>
                <a:solidFill>
                  <a:srgbClr val="CCDDEA">
                    <a:lumMod val="1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/>
                <a:ea typeface="+mj-ea"/>
                <a:cs typeface="+mj-cs"/>
              </a:rPr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69D6AE-7FB7-0AD9-9240-BCDB0421216F}"/>
              </a:ext>
            </a:extLst>
          </p:cNvPr>
          <p:cNvSpPr txBox="1">
            <a:spLocks/>
          </p:cNvSpPr>
          <p:nvPr/>
        </p:nvSpPr>
        <p:spPr>
          <a:xfrm>
            <a:off x="392572" y="2526895"/>
            <a:ext cx="11406856" cy="293179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Possibilitar ao educando uma visão ampla da </a:t>
            </a: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Ciência da Cartografia</a:t>
            </a: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, sua </a:t>
            </a: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contextualização histórica </a:t>
            </a: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 sua </a:t>
            </a: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aplicação na vida moderna</a:t>
            </a: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6609A64-006B-A748-A5A0-2DCD1BA87578}"/>
              </a:ext>
            </a:extLst>
          </p:cNvPr>
          <p:cNvSpPr/>
          <p:nvPr/>
        </p:nvSpPr>
        <p:spPr>
          <a:xfrm>
            <a:off x="6319541" y="6241045"/>
            <a:ext cx="55842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743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YouTube – Mundo da Geomática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2544E8D1-69E4-740C-1C73-D3E773296B7C}"/>
              </a:ext>
            </a:extLst>
          </p:cNvPr>
          <p:cNvGrpSpPr/>
          <p:nvPr/>
        </p:nvGrpSpPr>
        <p:grpSpPr>
          <a:xfrm>
            <a:off x="0" y="6326806"/>
            <a:ext cx="12192001" cy="1015663"/>
            <a:chOff x="0" y="6323457"/>
            <a:chExt cx="12192001" cy="1015663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35BE1E4B-8EA8-1304-06F5-65E824D5218A}"/>
                </a:ext>
              </a:extLst>
            </p:cNvPr>
            <p:cNvSpPr/>
            <p:nvPr/>
          </p:nvSpPr>
          <p:spPr>
            <a:xfrm>
              <a:off x="0" y="6389547"/>
              <a:ext cx="12192000" cy="46800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9FA67CC2-C4EF-41CF-37AB-02FE3D3B5A53}"/>
                </a:ext>
              </a:extLst>
            </p:cNvPr>
            <p:cNvSpPr/>
            <p:nvPr/>
          </p:nvSpPr>
          <p:spPr>
            <a:xfrm>
              <a:off x="108387" y="6323457"/>
              <a:ext cx="1208361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Teoria 01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FT-C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Ciência Cartográfica e História da Cartografia</a:t>
              </a:r>
            </a:p>
            <a:p>
              <a:pPr marL="0" marR="0" lvl="0" indent="0" algn="l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309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Agrupar 16">
            <a:extLst>
              <a:ext uri="{FF2B5EF4-FFF2-40B4-BE49-F238E27FC236}">
                <a16:creationId xmlns:a16="http://schemas.microsoft.com/office/drawing/2014/main" id="{9A13F977-D79C-4B36-A3F6-19FC62D5DA2F}"/>
              </a:ext>
            </a:extLst>
          </p:cNvPr>
          <p:cNvGrpSpPr/>
          <p:nvPr/>
        </p:nvGrpSpPr>
        <p:grpSpPr>
          <a:xfrm>
            <a:off x="-4944" y="0"/>
            <a:ext cx="12196944" cy="784830"/>
            <a:chOff x="-4944" y="0"/>
            <a:chExt cx="12196944" cy="784830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0188A244-68F2-4653-B823-90B1F73429A0}"/>
                </a:ext>
              </a:extLst>
            </p:cNvPr>
            <p:cNvSpPr txBox="1"/>
            <p:nvPr/>
          </p:nvSpPr>
          <p:spPr>
            <a:xfrm>
              <a:off x="-4944" y="0"/>
              <a:ext cx="12196944" cy="78483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Times New Roman" panose="02020603050405020304" pitchFamily="18" charset="0"/>
                </a:rPr>
                <a:t>MSL-PPGCF/UFV </a:t>
              </a:r>
            </a:p>
          </p:txBody>
        </p:sp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3032084B-4B92-45AE-9C20-744B4E3BA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86" y="53458"/>
              <a:ext cx="1458712" cy="684000"/>
            </a:xfrm>
            <a:prstGeom prst="rect">
              <a:avLst/>
            </a:prstGeom>
          </p:spPr>
        </p:pic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575FD27B-BF11-E631-D1FA-C0478C2BD05F}"/>
              </a:ext>
            </a:extLst>
          </p:cNvPr>
          <p:cNvGrpSpPr/>
          <p:nvPr/>
        </p:nvGrpSpPr>
        <p:grpSpPr>
          <a:xfrm>
            <a:off x="10663211" y="-11789"/>
            <a:ext cx="1425448" cy="692550"/>
            <a:chOff x="10663211" y="-11789"/>
            <a:chExt cx="1425448" cy="692550"/>
          </a:xfrm>
        </p:grpSpPr>
        <p:sp>
          <p:nvSpPr>
            <p:cNvPr id="13" name="Fluxograma: Processo 12">
              <a:extLst>
                <a:ext uri="{FF2B5EF4-FFF2-40B4-BE49-F238E27FC236}">
                  <a16:creationId xmlns:a16="http://schemas.microsoft.com/office/drawing/2014/main" id="{3C3DA884-B943-4913-408A-C97922DF27DA}"/>
                </a:ext>
              </a:extLst>
            </p:cNvPr>
            <p:cNvSpPr/>
            <p:nvPr/>
          </p:nvSpPr>
          <p:spPr>
            <a:xfrm>
              <a:off x="10663211" y="104950"/>
              <a:ext cx="1425448" cy="575811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39FCF2C4-29E8-9ED4-E9E6-12607A5C6EF1}"/>
                </a:ext>
              </a:extLst>
            </p:cNvPr>
            <p:cNvSpPr/>
            <p:nvPr/>
          </p:nvSpPr>
          <p:spPr>
            <a:xfrm>
              <a:off x="10663211" y="402435"/>
              <a:ext cx="1425448" cy="2353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ULTRA </a:t>
              </a: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HD</a:t>
              </a:r>
            </a:p>
          </p:txBody>
        </p:sp>
        <p:sp>
          <p:nvSpPr>
            <p:cNvPr id="16" name="Fluxograma: Processo 15">
              <a:extLst>
                <a:ext uri="{FF2B5EF4-FFF2-40B4-BE49-F238E27FC236}">
                  <a16:creationId xmlns:a16="http://schemas.microsoft.com/office/drawing/2014/main" id="{61881DF8-FE84-6BF8-22E2-7471CAEF65C0}"/>
                </a:ext>
              </a:extLst>
            </p:cNvPr>
            <p:cNvSpPr/>
            <p:nvPr/>
          </p:nvSpPr>
          <p:spPr>
            <a:xfrm>
              <a:off x="10663211" y="112371"/>
              <a:ext cx="1425448" cy="329164"/>
            </a:xfrm>
            <a:prstGeom prst="flowChartProcess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8339F955-A7EB-5ABC-0C6C-9298F0217203}"/>
                </a:ext>
              </a:extLst>
            </p:cNvPr>
            <p:cNvSpPr/>
            <p:nvPr/>
          </p:nvSpPr>
          <p:spPr>
            <a:xfrm>
              <a:off x="11056777" y="-11789"/>
              <a:ext cx="638315" cy="3851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prstMaterial="matte"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0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4K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F39774C-8C2C-49A0-39DC-FEDBC16B908C}"/>
              </a:ext>
            </a:extLst>
          </p:cNvPr>
          <p:cNvSpPr txBox="1">
            <a:spLocks/>
          </p:cNvSpPr>
          <p:nvPr/>
        </p:nvSpPr>
        <p:spPr>
          <a:xfrm>
            <a:off x="-4944" y="722815"/>
            <a:ext cx="12191999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500" b="1" i="0" u="none" strike="noStrike" kern="1200" cap="none" spc="0" normalizeH="0" baseline="0" noProof="0" dirty="0">
                <a:ln>
                  <a:noFill/>
                </a:ln>
                <a:solidFill>
                  <a:srgbClr val="CCDDEA">
                    <a:lumMod val="1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/>
                <a:ea typeface="+mj-ea"/>
                <a:cs typeface="+mj-cs"/>
              </a:rPr>
              <a:t>Ciência Cartográfica e sua História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E85DE7F-F11B-B14B-B093-5E8A657E2FB4}"/>
              </a:ext>
            </a:extLst>
          </p:cNvPr>
          <p:cNvSpPr txBox="1"/>
          <p:nvPr/>
        </p:nvSpPr>
        <p:spPr>
          <a:xfrm>
            <a:off x="99151" y="1613717"/>
            <a:ext cx="11980272" cy="4694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pt-BR" sz="2800" b="1" dirty="0">
                <a:solidFill>
                  <a:prstClr val="black"/>
                </a:solidFill>
                <a:latin typeface="Gill Sans MT"/>
              </a:rPr>
              <a:t>Origem do grego </a:t>
            </a:r>
          </a:p>
          <a:p>
            <a:pPr algn="just" defTabSz="914400">
              <a:lnSpc>
                <a:spcPct val="150000"/>
              </a:lnSpc>
            </a:pPr>
            <a:r>
              <a:rPr lang="pt-BR" sz="2800" i="1" dirty="0">
                <a:solidFill>
                  <a:prstClr val="black"/>
                </a:solidFill>
                <a:latin typeface="Gill Sans MT"/>
              </a:rPr>
              <a:t>Chartis</a:t>
            </a:r>
            <a:r>
              <a:rPr lang="pt-BR" sz="2800" dirty="0">
                <a:solidFill>
                  <a:prstClr val="black"/>
                </a:solidFill>
                <a:latin typeface="Gill Sans MT"/>
              </a:rPr>
              <a:t> = mapa e </a:t>
            </a:r>
            <a:r>
              <a:rPr lang="pt-BR" sz="2800" i="1" dirty="0">
                <a:solidFill>
                  <a:prstClr val="black"/>
                </a:solidFill>
                <a:latin typeface="Gill Sans MT"/>
              </a:rPr>
              <a:t>graphein </a:t>
            </a:r>
            <a:r>
              <a:rPr lang="pt-BR" sz="2800" dirty="0">
                <a:solidFill>
                  <a:prstClr val="black"/>
                </a:solidFill>
                <a:latin typeface="Gill Sans MT"/>
              </a:rPr>
              <a:t>= escrita</a:t>
            </a:r>
            <a:endParaRPr lang="pt-BR" sz="2800" b="1" dirty="0">
              <a:solidFill>
                <a:prstClr val="black"/>
              </a:solidFill>
              <a:latin typeface="Gill Sans MT"/>
            </a:endParaRPr>
          </a:p>
          <a:p>
            <a:pPr algn="just" defTabSz="914400"/>
            <a:endParaRPr lang="pt-BR" sz="1000" dirty="0">
              <a:solidFill>
                <a:prstClr val="black"/>
              </a:solidFill>
              <a:latin typeface="Gill Sans MT"/>
            </a:endParaRPr>
          </a:p>
          <a:p>
            <a:pPr algn="just" defTabSz="914400">
              <a:lnSpc>
                <a:spcPct val="150000"/>
              </a:lnSpc>
            </a:pPr>
            <a:r>
              <a:rPr lang="pt-BR" sz="2800" b="1" dirty="0">
                <a:solidFill>
                  <a:prstClr val="black"/>
                </a:solidFill>
                <a:latin typeface="Gill Sans MT"/>
              </a:rPr>
              <a:t>Conceito de Cartografia</a:t>
            </a:r>
          </a:p>
          <a:p>
            <a:pPr algn="just" defTabSz="914400">
              <a:lnSpc>
                <a:spcPct val="150000"/>
              </a:lnSpc>
            </a:pPr>
            <a:r>
              <a:rPr lang="pt-BR" sz="2800" dirty="0">
                <a:solidFill>
                  <a:prstClr val="black"/>
                </a:solidFill>
                <a:latin typeface="Gill Sans MT"/>
              </a:rPr>
              <a:t>“É a ciência que trata dos </a:t>
            </a:r>
            <a:r>
              <a:rPr lang="pt-BR" sz="2800" b="1" dirty="0">
                <a:solidFill>
                  <a:prstClr val="black"/>
                </a:solidFill>
                <a:latin typeface="Gill Sans MT"/>
              </a:rPr>
              <a:t>estudos e operações tanto científicas e técnicas, quanto artísticas</a:t>
            </a:r>
            <a:r>
              <a:rPr lang="pt-BR" sz="2800" dirty="0">
                <a:solidFill>
                  <a:prstClr val="black"/>
                </a:solidFill>
                <a:latin typeface="Gill Sans MT"/>
              </a:rPr>
              <a:t>, relacionadas à </a:t>
            </a:r>
            <a:r>
              <a:rPr lang="pt-BR" sz="2800" b="1" dirty="0">
                <a:solidFill>
                  <a:prstClr val="black"/>
                </a:solidFill>
                <a:latin typeface="Gill Sans MT"/>
              </a:rPr>
              <a:t>elaboração e utilização das cartas (ou mapas) </a:t>
            </a:r>
            <a:r>
              <a:rPr lang="pt-BR" sz="2800" dirty="0">
                <a:solidFill>
                  <a:prstClr val="black"/>
                </a:solidFill>
                <a:latin typeface="Gill Sans MT"/>
              </a:rPr>
              <a:t>de acordo com determinados </a:t>
            </a:r>
            <a:r>
              <a:rPr lang="pt-BR" sz="2800" b="1" dirty="0">
                <a:solidFill>
                  <a:prstClr val="black"/>
                </a:solidFill>
                <a:latin typeface="Gill Sans MT"/>
              </a:rPr>
              <a:t>sistemas de projeção e uma determinada escala</a:t>
            </a:r>
            <a:r>
              <a:rPr lang="pt-BR" sz="2800" dirty="0">
                <a:solidFill>
                  <a:prstClr val="black"/>
                </a:solidFill>
                <a:latin typeface="Gill Sans MT"/>
              </a:rPr>
              <a:t>” (MENEZES, 2013).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65552A6-AA17-F4C5-7C33-C09843F43E16}"/>
              </a:ext>
            </a:extLst>
          </p:cNvPr>
          <p:cNvSpPr/>
          <p:nvPr/>
        </p:nvSpPr>
        <p:spPr>
          <a:xfrm>
            <a:off x="6319541" y="6241045"/>
            <a:ext cx="55842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743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YouTube – Mundo da Geomática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A6C14317-F318-2A37-E159-BD2C6D82FEE1}"/>
              </a:ext>
            </a:extLst>
          </p:cNvPr>
          <p:cNvGrpSpPr/>
          <p:nvPr/>
        </p:nvGrpSpPr>
        <p:grpSpPr>
          <a:xfrm>
            <a:off x="0" y="6326806"/>
            <a:ext cx="12192001" cy="1015663"/>
            <a:chOff x="0" y="6323457"/>
            <a:chExt cx="12192001" cy="1015663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DCA817CD-1CF3-3258-6AC1-E8D8C2FA6C51}"/>
                </a:ext>
              </a:extLst>
            </p:cNvPr>
            <p:cNvSpPr/>
            <p:nvPr/>
          </p:nvSpPr>
          <p:spPr>
            <a:xfrm>
              <a:off x="0" y="6389547"/>
              <a:ext cx="12192000" cy="46800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953F0CFB-1837-4191-F2E6-1DFFB58F5D11}"/>
                </a:ext>
              </a:extLst>
            </p:cNvPr>
            <p:cNvSpPr/>
            <p:nvPr/>
          </p:nvSpPr>
          <p:spPr>
            <a:xfrm>
              <a:off x="108387" y="6323457"/>
              <a:ext cx="1208361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Teoria 01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FT-C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Ciência Cartográfica e História da Cartografia</a:t>
              </a:r>
            </a:p>
            <a:p>
              <a:pPr marL="0" marR="0" lvl="0" indent="0" algn="l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863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Agrupar 16">
            <a:extLst>
              <a:ext uri="{FF2B5EF4-FFF2-40B4-BE49-F238E27FC236}">
                <a16:creationId xmlns:a16="http://schemas.microsoft.com/office/drawing/2014/main" id="{9A13F977-D79C-4B36-A3F6-19FC62D5DA2F}"/>
              </a:ext>
            </a:extLst>
          </p:cNvPr>
          <p:cNvGrpSpPr/>
          <p:nvPr/>
        </p:nvGrpSpPr>
        <p:grpSpPr>
          <a:xfrm>
            <a:off x="-4944" y="0"/>
            <a:ext cx="12196944" cy="784830"/>
            <a:chOff x="-4944" y="0"/>
            <a:chExt cx="12196944" cy="784830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0188A244-68F2-4653-B823-90B1F73429A0}"/>
                </a:ext>
              </a:extLst>
            </p:cNvPr>
            <p:cNvSpPr txBox="1"/>
            <p:nvPr/>
          </p:nvSpPr>
          <p:spPr>
            <a:xfrm>
              <a:off x="-4944" y="0"/>
              <a:ext cx="12196944" cy="78483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Times New Roman" panose="02020603050405020304" pitchFamily="18" charset="0"/>
                </a:rPr>
                <a:t>MSL-PPGCF/UFV </a:t>
              </a:r>
            </a:p>
          </p:txBody>
        </p:sp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3032084B-4B92-45AE-9C20-744B4E3BA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86" y="53458"/>
              <a:ext cx="1458712" cy="684000"/>
            </a:xfrm>
            <a:prstGeom prst="rect">
              <a:avLst/>
            </a:prstGeom>
          </p:spPr>
        </p:pic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575FD27B-BF11-E631-D1FA-C0478C2BD05F}"/>
              </a:ext>
            </a:extLst>
          </p:cNvPr>
          <p:cNvGrpSpPr/>
          <p:nvPr/>
        </p:nvGrpSpPr>
        <p:grpSpPr>
          <a:xfrm>
            <a:off x="10663211" y="-11789"/>
            <a:ext cx="1425448" cy="692550"/>
            <a:chOff x="10663211" y="-11789"/>
            <a:chExt cx="1425448" cy="692550"/>
          </a:xfrm>
        </p:grpSpPr>
        <p:sp>
          <p:nvSpPr>
            <p:cNvPr id="13" name="Fluxograma: Processo 12">
              <a:extLst>
                <a:ext uri="{FF2B5EF4-FFF2-40B4-BE49-F238E27FC236}">
                  <a16:creationId xmlns:a16="http://schemas.microsoft.com/office/drawing/2014/main" id="{3C3DA884-B943-4913-408A-C97922DF27DA}"/>
                </a:ext>
              </a:extLst>
            </p:cNvPr>
            <p:cNvSpPr/>
            <p:nvPr/>
          </p:nvSpPr>
          <p:spPr>
            <a:xfrm>
              <a:off x="10663211" y="104950"/>
              <a:ext cx="1425448" cy="575811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39FCF2C4-29E8-9ED4-E9E6-12607A5C6EF1}"/>
                </a:ext>
              </a:extLst>
            </p:cNvPr>
            <p:cNvSpPr/>
            <p:nvPr/>
          </p:nvSpPr>
          <p:spPr>
            <a:xfrm>
              <a:off x="10663211" y="402435"/>
              <a:ext cx="1425448" cy="2353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ULTRA </a:t>
              </a: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HD</a:t>
              </a:r>
            </a:p>
          </p:txBody>
        </p:sp>
        <p:sp>
          <p:nvSpPr>
            <p:cNvPr id="16" name="Fluxograma: Processo 15">
              <a:extLst>
                <a:ext uri="{FF2B5EF4-FFF2-40B4-BE49-F238E27FC236}">
                  <a16:creationId xmlns:a16="http://schemas.microsoft.com/office/drawing/2014/main" id="{61881DF8-FE84-6BF8-22E2-7471CAEF65C0}"/>
                </a:ext>
              </a:extLst>
            </p:cNvPr>
            <p:cNvSpPr/>
            <p:nvPr/>
          </p:nvSpPr>
          <p:spPr>
            <a:xfrm>
              <a:off x="10663211" y="112371"/>
              <a:ext cx="1425448" cy="329164"/>
            </a:xfrm>
            <a:prstGeom prst="flowChartProcess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8339F955-A7EB-5ABC-0C6C-9298F0217203}"/>
                </a:ext>
              </a:extLst>
            </p:cNvPr>
            <p:cNvSpPr/>
            <p:nvPr/>
          </p:nvSpPr>
          <p:spPr>
            <a:xfrm>
              <a:off x="11056777" y="-11789"/>
              <a:ext cx="638315" cy="3851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prstMaterial="matte"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0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4K</a:t>
              </a:r>
            </a:p>
          </p:txBody>
        </p: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DFD2C2-2F48-01E3-FF9D-124038805388}"/>
              </a:ext>
            </a:extLst>
          </p:cNvPr>
          <p:cNvSpPr txBox="1">
            <a:spLocks/>
          </p:cNvSpPr>
          <p:nvPr/>
        </p:nvSpPr>
        <p:spPr>
          <a:xfrm>
            <a:off x="387928" y="2208986"/>
            <a:ext cx="11591636" cy="480060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Geografia,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Geomática;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Engenharias;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Planejamento estratégico;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Planejamento militar e segurança pública;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Planejamento e administração urbana e rural;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Elaboração de mapas temáticos;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Outros.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A2DDCE72-E43B-AB30-8F81-AB62FE99F6D0}"/>
              </a:ext>
            </a:extLst>
          </p:cNvPr>
          <p:cNvSpPr txBox="1">
            <a:spLocks/>
          </p:cNvSpPr>
          <p:nvPr/>
        </p:nvSpPr>
        <p:spPr>
          <a:xfrm>
            <a:off x="0" y="802826"/>
            <a:ext cx="12192000" cy="163557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DA023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4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 ciência Cartográfica e seu Campo de Atuação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6F1D3D4-3820-D8D1-6408-75A54CA2C3C6}"/>
              </a:ext>
            </a:extLst>
          </p:cNvPr>
          <p:cNvSpPr/>
          <p:nvPr/>
        </p:nvSpPr>
        <p:spPr>
          <a:xfrm>
            <a:off x="6319541" y="6241045"/>
            <a:ext cx="55842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743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YouTube – Mundo da Geomática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445A237E-AE32-0BFF-D250-2E8A9099201E}"/>
              </a:ext>
            </a:extLst>
          </p:cNvPr>
          <p:cNvGrpSpPr/>
          <p:nvPr/>
        </p:nvGrpSpPr>
        <p:grpSpPr>
          <a:xfrm>
            <a:off x="0" y="6326806"/>
            <a:ext cx="12192001" cy="1015663"/>
            <a:chOff x="0" y="6323457"/>
            <a:chExt cx="12192001" cy="1015663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67BDBE1B-E90D-92E2-6A84-BB02F6D040C4}"/>
                </a:ext>
              </a:extLst>
            </p:cNvPr>
            <p:cNvSpPr/>
            <p:nvPr/>
          </p:nvSpPr>
          <p:spPr>
            <a:xfrm>
              <a:off x="0" y="6389547"/>
              <a:ext cx="12192000" cy="46800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0BC15391-DBFF-E245-2CB1-2EAFC4B7C3D0}"/>
                </a:ext>
              </a:extLst>
            </p:cNvPr>
            <p:cNvSpPr/>
            <p:nvPr/>
          </p:nvSpPr>
          <p:spPr>
            <a:xfrm>
              <a:off x="108387" y="6323457"/>
              <a:ext cx="1208361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Teoria 01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FT-C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Ciência Cartográfica e História da Cartografia</a:t>
              </a:r>
            </a:p>
            <a:p>
              <a:pPr marL="0" marR="0" lvl="0" indent="0" algn="l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765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Agrupar 16">
            <a:extLst>
              <a:ext uri="{FF2B5EF4-FFF2-40B4-BE49-F238E27FC236}">
                <a16:creationId xmlns:a16="http://schemas.microsoft.com/office/drawing/2014/main" id="{9A13F977-D79C-4B36-A3F6-19FC62D5DA2F}"/>
              </a:ext>
            </a:extLst>
          </p:cNvPr>
          <p:cNvGrpSpPr/>
          <p:nvPr/>
        </p:nvGrpSpPr>
        <p:grpSpPr>
          <a:xfrm>
            <a:off x="-4944" y="0"/>
            <a:ext cx="12196944" cy="784830"/>
            <a:chOff x="-4944" y="0"/>
            <a:chExt cx="12196944" cy="784830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0188A244-68F2-4653-B823-90B1F73429A0}"/>
                </a:ext>
              </a:extLst>
            </p:cNvPr>
            <p:cNvSpPr txBox="1"/>
            <p:nvPr/>
          </p:nvSpPr>
          <p:spPr>
            <a:xfrm>
              <a:off x="-4944" y="0"/>
              <a:ext cx="12196944" cy="78483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Times New Roman" panose="02020603050405020304" pitchFamily="18" charset="0"/>
                </a:rPr>
                <a:t>MSL-PPGCF/UFV </a:t>
              </a:r>
            </a:p>
          </p:txBody>
        </p:sp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3032084B-4B92-45AE-9C20-744B4E3BA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86" y="53458"/>
              <a:ext cx="1458712" cy="684000"/>
            </a:xfrm>
            <a:prstGeom prst="rect">
              <a:avLst/>
            </a:prstGeom>
          </p:spPr>
        </p:pic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575FD27B-BF11-E631-D1FA-C0478C2BD05F}"/>
              </a:ext>
            </a:extLst>
          </p:cNvPr>
          <p:cNvGrpSpPr/>
          <p:nvPr/>
        </p:nvGrpSpPr>
        <p:grpSpPr>
          <a:xfrm>
            <a:off x="10663211" y="-11789"/>
            <a:ext cx="1425448" cy="692550"/>
            <a:chOff x="10663211" y="-11789"/>
            <a:chExt cx="1425448" cy="692550"/>
          </a:xfrm>
        </p:grpSpPr>
        <p:sp>
          <p:nvSpPr>
            <p:cNvPr id="13" name="Fluxograma: Processo 12">
              <a:extLst>
                <a:ext uri="{FF2B5EF4-FFF2-40B4-BE49-F238E27FC236}">
                  <a16:creationId xmlns:a16="http://schemas.microsoft.com/office/drawing/2014/main" id="{3C3DA884-B943-4913-408A-C97922DF27DA}"/>
                </a:ext>
              </a:extLst>
            </p:cNvPr>
            <p:cNvSpPr/>
            <p:nvPr/>
          </p:nvSpPr>
          <p:spPr>
            <a:xfrm>
              <a:off x="10663211" y="104950"/>
              <a:ext cx="1425448" cy="575811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39FCF2C4-29E8-9ED4-E9E6-12607A5C6EF1}"/>
                </a:ext>
              </a:extLst>
            </p:cNvPr>
            <p:cNvSpPr/>
            <p:nvPr/>
          </p:nvSpPr>
          <p:spPr>
            <a:xfrm>
              <a:off x="10663211" y="402435"/>
              <a:ext cx="1425448" cy="2353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ULTRA </a:t>
              </a: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HD</a:t>
              </a:r>
            </a:p>
          </p:txBody>
        </p:sp>
        <p:sp>
          <p:nvSpPr>
            <p:cNvPr id="16" name="Fluxograma: Processo 15">
              <a:extLst>
                <a:ext uri="{FF2B5EF4-FFF2-40B4-BE49-F238E27FC236}">
                  <a16:creationId xmlns:a16="http://schemas.microsoft.com/office/drawing/2014/main" id="{61881DF8-FE84-6BF8-22E2-7471CAEF65C0}"/>
                </a:ext>
              </a:extLst>
            </p:cNvPr>
            <p:cNvSpPr/>
            <p:nvPr/>
          </p:nvSpPr>
          <p:spPr>
            <a:xfrm>
              <a:off x="10663211" y="112371"/>
              <a:ext cx="1425448" cy="329164"/>
            </a:xfrm>
            <a:prstGeom prst="flowChartProcess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8339F955-A7EB-5ABC-0C6C-9298F0217203}"/>
                </a:ext>
              </a:extLst>
            </p:cNvPr>
            <p:cNvSpPr/>
            <p:nvPr/>
          </p:nvSpPr>
          <p:spPr>
            <a:xfrm>
              <a:off x="11056777" y="-11789"/>
              <a:ext cx="638315" cy="3851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prstMaterial="matte"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0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4K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D0805479-8120-9CA8-F3CA-C2803EB93162}"/>
              </a:ext>
            </a:extLst>
          </p:cNvPr>
          <p:cNvSpPr txBox="1">
            <a:spLocks/>
          </p:cNvSpPr>
          <p:nvPr/>
        </p:nvSpPr>
        <p:spPr>
          <a:xfrm>
            <a:off x="-4944" y="644631"/>
            <a:ext cx="12192000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500" b="1" i="0" u="none" strike="noStrike" kern="1200" cap="none" spc="0" normalizeH="0" baseline="0" noProof="0" dirty="0">
                <a:ln>
                  <a:noFill/>
                </a:ln>
                <a:solidFill>
                  <a:srgbClr val="CCDDEA">
                    <a:lumMod val="1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/>
                <a:ea typeface="+mj-ea"/>
                <a:cs typeface="+mj-cs"/>
              </a:rPr>
              <a:t>Ciência Cartográfica e sua História</a:t>
            </a:r>
            <a:endParaRPr kumimoji="0" lang="pt-BR" sz="4500" b="0" i="0" u="none" strike="noStrike" kern="1200" cap="none" spc="0" normalizeH="0" baseline="0" noProof="0" dirty="0">
              <a:ln>
                <a:noFill/>
              </a:ln>
              <a:solidFill>
                <a:srgbClr val="465E9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Gill Sans MT"/>
              <a:ea typeface="+mj-ea"/>
              <a:cs typeface="+mj-cs"/>
            </a:endParaRPr>
          </a:p>
        </p:txBody>
      </p:sp>
      <p:sp>
        <p:nvSpPr>
          <p:cNvPr id="3" name="Retângulo de cantos arredondados 11">
            <a:extLst>
              <a:ext uri="{FF2B5EF4-FFF2-40B4-BE49-F238E27FC236}">
                <a16:creationId xmlns:a16="http://schemas.microsoft.com/office/drawing/2014/main" id="{4A3D4704-DC81-7691-131F-393AD0E22D11}"/>
              </a:ext>
            </a:extLst>
          </p:cNvPr>
          <p:cNvSpPr/>
          <p:nvPr/>
        </p:nvSpPr>
        <p:spPr>
          <a:xfrm>
            <a:off x="3926168" y="1936848"/>
            <a:ext cx="3672408" cy="504056"/>
          </a:xfrm>
          <a:prstGeom prst="roundRect">
            <a:avLst/>
          </a:prstGeom>
          <a:solidFill>
            <a:srgbClr val="FDA023"/>
          </a:solidFill>
          <a:ln w="25400" cap="flat" cmpd="sng" algn="ctr">
            <a:solidFill>
              <a:srgbClr val="FDA02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Cartografia Aplicada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E7B5A32-AF8C-C547-557B-7DC08B5499CB}"/>
              </a:ext>
            </a:extLst>
          </p:cNvPr>
          <p:cNvSpPr txBox="1"/>
          <p:nvPr/>
        </p:nvSpPr>
        <p:spPr>
          <a:xfrm>
            <a:off x="366655" y="2421767"/>
            <a:ext cx="2164107" cy="3587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Produção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Planejamento;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Projeto;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Criação;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Revisão;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Reprodução; 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Metadatos.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8071988-53F3-5669-5473-B239048063BB}"/>
              </a:ext>
            </a:extLst>
          </p:cNvPr>
          <p:cNvSpPr txBox="1"/>
          <p:nvPr/>
        </p:nvSpPr>
        <p:spPr>
          <a:xfrm>
            <a:off x="2872507" y="2449471"/>
            <a:ext cx="2759364" cy="3587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Avaliação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Acurácia;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Consistência lógica;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Aceitação;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Metadatos;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Intercâmbio; aceitação.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71ED4651-8B84-B928-B5A0-530B4D140FE7}"/>
              </a:ext>
            </a:extLst>
          </p:cNvPr>
          <p:cNvSpPr txBox="1"/>
          <p:nvPr/>
        </p:nvSpPr>
        <p:spPr>
          <a:xfrm>
            <a:off x="5538490" y="2542254"/>
            <a:ext cx="2975462" cy="3079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Uso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Leitura;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Interpretação;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Análise;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Intercâmbio de informações.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5BBACEB2-2120-7B0E-2530-29AE07B2B8EF}"/>
              </a:ext>
            </a:extLst>
          </p:cNvPr>
          <p:cNvSpPr txBox="1"/>
          <p:nvPr/>
        </p:nvSpPr>
        <p:spPr>
          <a:xfrm>
            <a:off x="8266541" y="2542254"/>
            <a:ext cx="3946727" cy="3587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Educação e ensino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Treinamento;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Estudos formais e informais;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Educação para crianças;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Escrita e leitura;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Apoio cartográfico;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História.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94490B76-5802-0792-D450-7A1521FDF305}"/>
              </a:ext>
            </a:extLst>
          </p:cNvPr>
          <p:cNvSpPr/>
          <p:nvPr/>
        </p:nvSpPr>
        <p:spPr>
          <a:xfrm>
            <a:off x="6319541" y="6241045"/>
            <a:ext cx="55842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743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YouTube – Mundo da Geomática</a:t>
            </a: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E9518C27-D68F-470D-4059-CA9A8C8136D6}"/>
              </a:ext>
            </a:extLst>
          </p:cNvPr>
          <p:cNvGrpSpPr/>
          <p:nvPr/>
        </p:nvGrpSpPr>
        <p:grpSpPr>
          <a:xfrm>
            <a:off x="0" y="6326806"/>
            <a:ext cx="12192001" cy="1015663"/>
            <a:chOff x="0" y="6323457"/>
            <a:chExt cx="12192001" cy="1015663"/>
          </a:xfrm>
        </p:grpSpPr>
        <p:sp>
          <p:nvSpPr>
            <p:cNvPr id="30" name="Retângulo 29">
              <a:extLst>
                <a:ext uri="{FF2B5EF4-FFF2-40B4-BE49-F238E27FC236}">
                  <a16:creationId xmlns:a16="http://schemas.microsoft.com/office/drawing/2014/main" id="{1E22506B-9E34-F85E-4E1C-55CD5CEB1FB9}"/>
                </a:ext>
              </a:extLst>
            </p:cNvPr>
            <p:cNvSpPr/>
            <p:nvPr/>
          </p:nvSpPr>
          <p:spPr>
            <a:xfrm>
              <a:off x="0" y="6389547"/>
              <a:ext cx="12192000" cy="46800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B4A3A7C7-782B-BBE4-73C2-699B592CFE99}"/>
                </a:ext>
              </a:extLst>
            </p:cNvPr>
            <p:cNvSpPr/>
            <p:nvPr/>
          </p:nvSpPr>
          <p:spPr>
            <a:xfrm>
              <a:off x="108387" y="6323457"/>
              <a:ext cx="1208361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Teoria 01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FT-C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Ciência Cartográfica e História da Cartografia</a:t>
              </a:r>
            </a:p>
            <a:p>
              <a:pPr marL="0" marR="0" lvl="0" indent="0" algn="l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564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3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Agrupar 16">
            <a:extLst>
              <a:ext uri="{FF2B5EF4-FFF2-40B4-BE49-F238E27FC236}">
                <a16:creationId xmlns:a16="http://schemas.microsoft.com/office/drawing/2014/main" id="{9A13F977-D79C-4B36-A3F6-19FC62D5DA2F}"/>
              </a:ext>
            </a:extLst>
          </p:cNvPr>
          <p:cNvGrpSpPr/>
          <p:nvPr/>
        </p:nvGrpSpPr>
        <p:grpSpPr>
          <a:xfrm>
            <a:off x="-4944" y="0"/>
            <a:ext cx="12196944" cy="784830"/>
            <a:chOff x="-4944" y="0"/>
            <a:chExt cx="12196944" cy="784830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0188A244-68F2-4653-B823-90B1F73429A0}"/>
                </a:ext>
              </a:extLst>
            </p:cNvPr>
            <p:cNvSpPr txBox="1"/>
            <p:nvPr/>
          </p:nvSpPr>
          <p:spPr>
            <a:xfrm>
              <a:off x="-4944" y="0"/>
              <a:ext cx="12196944" cy="78483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Times New Roman" panose="02020603050405020304" pitchFamily="18" charset="0"/>
                </a:rPr>
                <a:t>MSL-PPGCF/UFV </a:t>
              </a:r>
            </a:p>
          </p:txBody>
        </p:sp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3032084B-4B92-45AE-9C20-744B4E3BA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86" y="53458"/>
              <a:ext cx="1458712" cy="684000"/>
            </a:xfrm>
            <a:prstGeom prst="rect">
              <a:avLst/>
            </a:prstGeom>
          </p:spPr>
        </p:pic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575FD27B-BF11-E631-D1FA-C0478C2BD05F}"/>
              </a:ext>
            </a:extLst>
          </p:cNvPr>
          <p:cNvGrpSpPr/>
          <p:nvPr/>
        </p:nvGrpSpPr>
        <p:grpSpPr>
          <a:xfrm>
            <a:off x="10663211" y="-11789"/>
            <a:ext cx="1425448" cy="692550"/>
            <a:chOff x="10663211" y="-11789"/>
            <a:chExt cx="1425448" cy="692550"/>
          </a:xfrm>
        </p:grpSpPr>
        <p:sp>
          <p:nvSpPr>
            <p:cNvPr id="13" name="Fluxograma: Processo 12">
              <a:extLst>
                <a:ext uri="{FF2B5EF4-FFF2-40B4-BE49-F238E27FC236}">
                  <a16:creationId xmlns:a16="http://schemas.microsoft.com/office/drawing/2014/main" id="{3C3DA884-B943-4913-408A-C97922DF27DA}"/>
                </a:ext>
              </a:extLst>
            </p:cNvPr>
            <p:cNvSpPr/>
            <p:nvPr/>
          </p:nvSpPr>
          <p:spPr>
            <a:xfrm>
              <a:off x="10663211" y="104950"/>
              <a:ext cx="1425448" cy="575811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39FCF2C4-29E8-9ED4-E9E6-12607A5C6EF1}"/>
                </a:ext>
              </a:extLst>
            </p:cNvPr>
            <p:cNvSpPr/>
            <p:nvPr/>
          </p:nvSpPr>
          <p:spPr>
            <a:xfrm>
              <a:off x="10663211" y="402435"/>
              <a:ext cx="1425448" cy="2353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ULTRA </a:t>
              </a:r>
              <a:r>
                <a:rPr kumimoji="0" lang="pt-BR" sz="1600" b="1" i="0" u="none" strike="noStrike" kern="1200" cap="none" spc="0" normalizeH="0" baseline="0" noProof="0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HD</a:t>
              </a:r>
            </a:p>
          </p:txBody>
        </p:sp>
        <p:sp>
          <p:nvSpPr>
            <p:cNvPr id="16" name="Fluxograma: Processo 15">
              <a:extLst>
                <a:ext uri="{FF2B5EF4-FFF2-40B4-BE49-F238E27FC236}">
                  <a16:creationId xmlns:a16="http://schemas.microsoft.com/office/drawing/2014/main" id="{61881DF8-FE84-6BF8-22E2-7471CAEF65C0}"/>
                </a:ext>
              </a:extLst>
            </p:cNvPr>
            <p:cNvSpPr/>
            <p:nvPr/>
          </p:nvSpPr>
          <p:spPr>
            <a:xfrm>
              <a:off x="10663211" y="112371"/>
              <a:ext cx="1425448" cy="329164"/>
            </a:xfrm>
            <a:prstGeom prst="flowChartProcess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8339F955-A7EB-5ABC-0C6C-9298F0217203}"/>
                </a:ext>
              </a:extLst>
            </p:cNvPr>
            <p:cNvSpPr/>
            <p:nvPr/>
          </p:nvSpPr>
          <p:spPr>
            <a:xfrm>
              <a:off x="11056777" y="-11789"/>
              <a:ext cx="638315" cy="3851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prstMaterial="matte"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0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4K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C713DAD-A514-956B-DBEB-58486A770711}"/>
              </a:ext>
            </a:extLst>
          </p:cNvPr>
          <p:cNvSpPr txBox="1">
            <a:spLocks/>
          </p:cNvSpPr>
          <p:nvPr/>
        </p:nvSpPr>
        <p:spPr>
          <a:xfrm>
            <a:off x="0" y="680761"/>
            <a:ext cx="121920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CCDDEA">
                    <a:lumMod val="1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/>
                <a:ea typeface="+mj-ea"/>
                <a:cs typeface="+mj-cs"/>
              </a:rPr>
              <a:t>Mapa como Estrutura de Dados e de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CCDDEA">
                    <a:lumMod val="1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/>
                <a:ea typeface="+mj-ea"/>
                <a:cs typeface="+mj-cs"/>
              </a:rPr>
              <a:t>Armazenamentos de Informação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465E9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Gill Sans MT"/>
              <a:ea typeface="+mj-ea"/>
              <a:cs typeface="+mj-cs"/>
            </a:endParaRPr>
          </a:p>
        </p:txBody>
      </p:sp>
      <p:pic>
        <p:nvPicPr>
          <p:cNvPr id="3" name="Picture 2" descr="http://www.suapesquisa.com/clima/clima-brasil.gif">
            <a:extLst>
              <a:ext uri="{FF2B5EF4-FFF2-40B4-BE49-F238E27FC236}">
                <a16:creationId xmlns:a16="http://schemas.microsoft.com/office/drawing/2014/main" id="{A9A5E28D-2371-05C9-0070-C5A40DCC6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541" y="1976593"/>
            <a:ext cx="6840000" cy="421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87B741F0-9122-76E2-BD90-1B2EDCF9DE1C}"/>
              </a:ext>
            </a:extLst>
          </p:cNvPr>
          <p:cNvSpPr/>
          <p:nvPr/>
        </p:nvSpPr>
        <p:spPr>
          <a:xfrm>
            <a:off x="6319541" y="6241045"/>
            <a:ext cx="55842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743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YouTube – Mundo da Geomática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45E1FB22-D8E3-C7D3-7CFB-1356EA2D5995}"/>
              </a:ext>
            </a:extLst>
          </p:cNvPr>
          <p:cNvGrpSpPr/>
          <p:nvPr/>
        </p:nvGrpSpPr>
        <p:grpSpPr>
          <a:xfrm>
            <a:off x="0" y="6326806"/>
            <a:ext cx="12192001" cy="1015663"/>
            <a:chOff x="0" y="6323457"/>
            <a:chExt cx="12192001" cy="1015663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7A05916A-4D4B-509A-8A46-A4F138052289}"/>
                </a:ext>
              </a:extLst>
            </p:cNvPr>
            <p:cNvSpPr/>
            <p:nvPr/>
          </p:nvSpPr>
          <p:spPr>
            <a:xfrm>
              <a:off x="0" y="6389547"/>
              <a:ext cx="12192000" cy="468000"/>
            </a:xfrm>
            <a:prstGeom prst="rect">
              <a:avLst/>
            </a:prstGeom>
            <a:solidFill>
              <a:srgbClr val="5DBD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201EBBE6-D5B5-C809-6C89-4854033BCE0F}"/>
                </a:ext>
              </a:extLst>
            </p:cNvPr>
            <p:cNvSpPr/>
            <p:nvPr/>
          </p:nvSpPr>
          <p:spPr>
            <a:xfrm>
              <a:off x="108387" y="6323457"/>
              <a:ext cx="1208361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Teoria 01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FT-C </a:t>
              </a:r>
              <a:r>
                <a:rPr lang="pt-BR" sz="3000" b="1" i="1" kern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</a:t>
              </a:r>
              <a:r>
                <a:rPr kumimoji="0" lang="pt-BR" sz="3000" b="1" i="1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Ciência Cartográfica e História da Cartografia</a:t>
              </a:r>
            </a:p>
            <a:p>
              <a:pPr marL="0" marR="0" lvl="0" indent="0" algn="l" defTabSz="27433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3000" b="1" i="1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673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Apresentação sobre produto ou serviço  ">
  <a:themeElements>
    <a:clrScheme name="Apresentação sobre produto ou serviço  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Apresentação sobre produto ou serviço  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presentação sobre produto ou serviço  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sobre produto ou serviço  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sobre produto ou serviço 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sobre produto ou serviço  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sobre produto ou serviço  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sobre produto ou serviço  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5930</TotalTime>
  <Words>779</Words>
  <Application>Microsoft Office PowerPoint</Application>
  <PresentationFormat>Widescreen</PresentationFormat>
  <Paragraphs>159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26" baseType="lpstr">
      <vt:lpstr>Arial</vt:lpstr>
      <vt:lpstr>Arial Black</vt:lpstr>
      <vt:lpstr>Calibri</vt:lpstr>
      <vt:lpstr>Century Gothic</vt:lpstr>
      <vt:lpstr>Garamond</vt:lpstr>
      <vt:lpstr>Gill Sans MT</vt:lpstr>
      <vt:lpstr>Palatino Linotype</vt:lpstr>
      <vt:lpstr>Times New Roman</vt:lpstr>
      <vt:lpstr>times new roman, new york, times, serif</vt:lpstr>
      <vt:lpstr>Wingdings</vt:lpstr>
      <vt:lpstr>Wingdings 2</vt:lpstr>
      <vt:lpstr>Wingdings 3</vt:lpstr>
      <vt:lpstr>Cacho</vt:lpstr>
      <vt:lpstr>Apresentação sobre produto ou serviço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Rosa dos Santos</dc:creator>
  <cp:lastModifiedBy>Alexandre Rosa dos Santos</cp:lastModifiedBy>
  <cp:revision>358</cp:revision>
  <dcterms:created xsi:type="dcterms:W3CDTF">2018-08-22T18:20:07Z</dcterms:created>
  <dcterms:modified xsi:type="dcterms:W3CDTF">2023-11-09T12:45:03Z</dcterms:modified>
</cp:coreProperties>
</file>