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9"/>
  </p:notesMasterIdLst>
  <p:sldIdLst>
    <p:sldId id="485" r:id="rId3"/>
    <p:sldId id="495" r:id="rId4"/>
    <p:sldId id="531" r:id="rId5"/>
    <p:sldId id="505" r:id="rId6"/>
    <p:sldId id="497" r:id="rId7"/>
    <p:sldId id="498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06" r:id="rId27"/>
    <p:sldId id="5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Rosa dos Santos" initials="ARdS" lastIdx="1" clrIdx="0">
    <p:extLst>
      <p:ext uri="{19B8F6BF-5375-455C-9EA6-DF929625EA0E}">
        <p15:presenceInfo xmlns:p15="http://schemas.microsoft.com/office/powerpoint/2012/main" userId="e905766dae65b9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8000"/>
    <a:srgbClr val="CCFFCC"/>
    <a:srgbClr val="FFFF99"/>
    <a:srgbClr val="0E42FC"/>
    <a:srgbClr val="A6CEE3"/>
    <a:srgbClr val="24C48B"/>
    <a:srgbClr val="16B9E2"/>
    <a:srgbClr val="35F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931" autoAdjust="0"/>
  </p:normalViewPr>
  <p:slideViewPr>
    <p:cSldViewPr snapToGrid="0">
      <p:cViewPr varScale="1">
        <p:scale>
          <a:sx n="66" d="100"/>
          <a:sy n="66" d="100"/>
        </p:scale>
        <p:origin x="941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8094"/>
    </p:cViewPr>
  </p:sorterViewPr>
  <p:notesViewPr>
    <p:cSldViewPr snapToGrid="0">
      <p:cViewPr varScale="1">
        <p:scale>
          <a:sx n="52" d="100"/>
          <a:sy n="52" d="100"/>
        </p:scale>
        <p:origin x="26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89CF1C50-B4EA-402A-AC58-A980F10B420B}"/>
    <pc:docChg chg="modSld">
      <pc:chgData name="Alexandre Rosa dos Santos" userId="e905766dae65b9e1" providerId="LiveId" clId="{89CF1C50-B4EA-402A-AC58-A980F10B420B}" dt="2023-11-09T12:44:48.053" v="2" actId="20577"/>
      <pc:docMkLst>
        <pc:docMk/>
      </pc:docMkLst>
      <pc:sldChg chg="modSp mod">
        <pc:chgData name="Alexandre Rosa dos Santos" userId="e905766dae65b9e1" providerId="LiveId" clId="{89CF1C50-B4EA-402A-AC58-A980F10B420B}" dt="2023-11-09T12:44:48.053" v="2" actId="20577"/>
        <pc:sldMkLst>
          <pc:docMk/>
          <pc:sldMk cId="19961671" sldId="507"/>
        </pc:sldMkLst>
        <pc:spChg chg="mod">
          <ac:chgData name="Alexandre Rosa dos Santos" userId="e905766dae65b9e1" providerId="LiveId" clId="{89CF1C50-B4EA-402A-AC58-A980F10B420B}" dt="2023-11-09T12:44:48.053" v="2" actId="20577"/>
          <ac:spMkLst>
            <pc:docMk/>
            <pc:sldMk cId="19961671" sldId="507"/>
            <ac:spMk id="2" creationId="{EA03C601-C015-E621-612B-F416B71C1F30}"/>
          </ac:spMkLst>
        </pc:spChg>
      </pc:sldChg>
    </pc:docChg>
  </pc:docChgLst>
  <pc:docChgLst>
    <pc:chgData name="Alexandre Rosa dos Santos" userId="e905766dae65b9e1" providerId="LiveId" clId="{7C0E9C0C-A9A7-4BB2-82E8-8E791E3E544E}"/>
    <pc:docChg chg="undo custSel addSld delSld modSld delMainMaster">
      <pc:chgData name="Alexandre Rosa dos Santos" userId="e905766dae65b9e1" providerId="LiveId" clId="{7C0E9C0C-A9A7-4BB2-82E8-8E791E3E544E}" dt="2023-08-17T22:12:32.081" v="926" actId="20577"/>
      <pc:docMkLst>
        <pc:docMk/>
      </pc:docMkLst>
      <pc:sldChg chg="modSp del mod">
        <pc:chgData name="Alexandre Rosa dos Santos" userId="e905766dae65b9e1" providerId="LiveId" clId="{7C0E9C0C-A9A7-4BB2-82E8-8E791E3E544E}" dt="2023-08-17T21:22:40.132" v="168" actId="47"/>
        <pc:sldMkLst>
          <pc:docMk/>
          <pc:sldMk cId="3411212324" sldId="257"/>
        </pc:sldMkLst>
        <pc:spChg chg="mod">
          <ac:chgData name="Alexandre Rosa dos Santos" userId="e905766dae65b9e1" providerId="LiveId" clId="{7C0E9C0C-A9A7-4BB2-82E8-8E791E3E544E}" dt="2023-08-17T21:21:32.212" v="161" actId="27636"/>
          <ac:spMkLst>
            <pc:docMk/>
            <pc:sldMk cId="3411212324" sldId="257"/>
            <ac:spMk id="3" creationId="{00000000-0000-0000-0000-000000000000}"/>
          </ac:spMkLst>
        </pc:spChg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2015571388" sldId="285"/>
        </pc:sldMkLst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319493123" sldId="289"/>
        </pc:sldMkLst>
      </pc:sldChg>
      <pc:sldChg chg="modSp del mod">
        <pc:chgData name="Alexandre Rosa dos Santos" userId="e905766dae65b9e1" providerId="LiveId" clId="{7C0E9C0C-A9A7-4BB2-82E8-8E791E3E544E}" dt="2023-08-17T21:22:40.132" v="168" actId="47"/>
        <pc:sldMkLst>
          <pc:docMk/>
          <pc:sldMk cId="1632049597" sldId="299"/>
        </pc:sldMkLst>
        <pc:spChg chg="mod">
          <ac:chgData name="Alexandre Rosa dos Santos" userId="e905766dae65b9e1" providerId="LiveId" clId="{7C0E9C0C-A9A7-4BB2-82E8-8E791E3E544E}" dt="2023-08-17T21:21:32.225" v="162" actId="27636"/>
          <ac:spMkLst>
            <pc:docMk/>
            <pc:sldMk cId="1632049597" sldId="299"/>
            <ac:spMk id="2" creationId="{00000000-0000-0000-0000-000000000000}"/>
          </ac:spMkLst>
        </pc:spChg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3618912090" sldId="313"/>
        </pc:sldMkLst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307682458" sldId="314"/>
        </pc:sldMkLst>
      </pc:sldChg>
      <pc:sldChg chg="modSp del mod">
        <pc:chgData name="Alexandre Rosa dos Santos" userId="e905766dae65b9e1" providerId="LiveId" clId="{7C0E9C0C-A9A7-4BB2-82E8-8E791E3E544E}" dt="2023-08-17T21:22:40.132" v="168" actId="47"/>
        <pc:sldMkLst>
          <pc:docMk/>
          <pc:sldMk cId="1178131252" sldId="316"/>
        </pc:sldMkLst>
        <pc:spChg chg="mod">
          <ac:chgData name="Alexandre Rosa dos Santos" userId="e905766dae65b9e1" providerId="LiveId" clId="{7C0E9C0C-A9A7-4BB2-82E8-8E791E3E544E}" dt="2023-08-17T21:21:32.225" v="163" actId="27636"/>
          <ac:spMkLst>
            <pc:docMk/>
            <pc:sldMk cId="1178131252" sldId="316"/>
            <ac:spMk id="7" creationId="{00000000-0000-0000-0000-000000000000}"/>
          </ac:spMkLst>
        </pc:spChg>
      </pc:sldChg>
      <pc:sldChg chg="modSp del mod">
        <pc:chgData name="Alexandre Rosa dos Santos" userId="e905766dae65b9e1" providerId="LiveId" clId="{7C0E9C0C-A9A7-4BB2-82E8-8E791E3E544E}" dt="2023-08-17T21:22:40.132" v="168" actId="47"/>
        <pc:sldMkLst>
          <pc:docMk/>
          <pc:sldMk cId="2080287375" sldId="317"/>
        </pc:sldMkLst>
        <pc:spChg chg="mod">
          <ac:chgData name="Alexandre Rosa dos Santos" userId="e905766dae65b9e1" providerId="LiveId" clId="{7C0E9C0C-A9A7-4BB2-82E8-8E791E3E544E}" dt="2023-08-17T21:21:32.249" v="164" actId="27636"/>
          <ac:spMkLst>
            <pc:docMk/>
            <pc:sldMk cId="2080287375" sldId="317"/>
            <ac:spMk id="6" creationId="{00000000-0000-0000-0000-000000000000}"/>
          </ac:spMkLst>
        </pc:spChg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2000419020" sldId="319"/>
        </pc:sldMkLst>
      </pc:sldChg>
      <pc:sldChg chg="add del">
        <pc:chgData name="Alexandre Rosa dos Santos" userId="e905766dae65b9e1" providerId="LiveId" clId="{7C0E9C0C-A9A7-4BB2-82E8-8E791E3E544E}" dt="2023-08-17T21:55:05.686" v="646"/>
        <pc:sldMkLst>
          <pc:docMk/>
          <pc:sldMk cId="3919557668" sldId="321"/>
        </pc:sldMkLst>
      </pc:sldChg>
      <pc:sldChg chg="del">
        <pc:chgData name="Alexandre Rosa dos Santos" userId="e905766dae65b9e1" providerId="LiveId" clId="{7C0E9C0C-A9A7-4BB2-82E8-8E791E3E544E}" dt="2023-08-17T21:22:40.132" v="168" actId="47"/>
        <pc:sldMkLst>
          <pc:docMk/>
          <pc:sldMk cId="2319562395" sldId="322"/>
        </pc:sldMkLst>
      </pc:sldChg>
      <pc:sldChg chg="delSp modSp del mod">
        <pc:chgData name="Alexandre Rosa dos Santos" userId="e905766dae65b9e1" providerId="LiveId" clId="{7C0E9C0C-A9A7-4BB2-82E8-8E791E3E544E}" dt="2023-08-17T21:17:44.685" v="108" actId="47"/>
        <pc:sldMkLst>
          <pc:docMk/>
          <pc:sldMk cId="1214647095" sldId="474"/>
        </pc:sldMkLst>
        <pc:spChg chg="del topLvl">
          <ac:chgData name="Alexandre Rosa dos Santos" userId="e905766dae65b9e1" providerId="LiveId" clId="{7C0E9C0C-A9A7-4BB2-82E8-8E791E3E544E}" dt="2023-08-17T21:10:47.569" v="75" actId="478"/>
          <ac:spMkLst>
            <pc:docMk/>
            <pc:sldMk cId="1214647095" sldId="474"/>
            <ac:spMk id="44" creationId="{C2ABA0AC-89F1-DC2D-C95B-002DDC699FB7}"/>
          </ac:spMkLst>
        </pc:spChg>
        <pc:spChg chg="mod">
          <ac:chgData name="Alexandre Rosa dos Santos" userId="e905766dae65b9e1" providerId="LiveId" clId="{7C0E9C0C-A9A7-4BB2-82E8-8E791E3E544E}" dt="2023-08-17T21:10:38.458" v="74" actId="6549"/>
          <ac:spMkLst>
            <pc:docMk/>
            <pc:sldMk cId="1214647095" sldId="474"/>
            <ac:spMk id="51" creationId="{3B17C2D1-B262-AF84-90C3-5E26CEE90F97}"/>
          </ac:spMkLst>
        </pc:spChg>
        <pc:spChg chg="del">
          <ac:chgData name="Alexandre Rosa dos Santos" userId="e905766dae65b9e1" providerId="LiveId" clId="{7C0E9C0C-A9A7-4BB2-82E8-8E791E3E544E}" dt="2023-08-17T21:10:47.569" v="75" actId="478"/>
          <ac:spMkLst>
            <pc:docMk/>
            <pc:sldMk cId="1214647095" sldId="474"/>
            <ac:spMk id="53" creationId="{7EF748EE-1E30-7E30-88F6-49273AF6FD5E}"/>
          </ac:spMkLst>
        </pc:spChg>
        <pc:grpChg chg="del">
          <ac:chgData name="Alexandre Rosa dos Santos" userId="e905766dae65b9e1" providerId="LiveId" clId="{7C0E9C0C-A9A7-4BB2-82E8-8E791E3E544E}" dt="2023-08-17T21:10:47.569" v="75" actId="478"/>
          <ac:grpSpMkLst>
            <pc:docMk/>
            <pc:sldMk cId="1214647095" sldId="474"/>
            <ac:grpSpMk id="2" creationId="{24D5C69F-5C94-33DE-A3C0-41A1499A6A03}"/>
          </ac:grpSpMkLst>
        </pc:grpChg>
        <pc:grpChg chg="del">
          <ac:chgData name="Alexandre Rosa dos Santos" userId="e905766dae65b9e1" providerId="LiveId" clId="{7C0E9C0C-A9A7-4BB2-82E8-8E791E3E544E}" dt="2023-08-17T21:10:47.569" v="75" actId="478"/>
          <ac:grpSpMkLst>
            <pc:docMk/>
            <pc:sldMk cId="1214647095" sldId="474"/>
            <ac:grpSpMk id="29" creationId="{35D067A2-3A9B-56A5-47E9-78EB3B715BC2}"/>
          </ac:grpSpMkLst>
        </pc:grpChg>
        <pc:grpChg chg="del">
          <ac:chgData name="Alexandre Rosa dos Santos" userId="e905766dae65b9e1" providerId="LiveId" clId="{7C0E9C0C-A9A7-4BB2-82E8-8E791E3E544E}" dt="2023-08-17T21:10:47.569" v="75" actId="478"/>
          <ac:grpSpMkLst>
            <pc:docMk/>
            <pc:sldMk cId="1214647095" sldId="474"/>
            <ac:grpSpMk id="39" creationId="{DAA6F68C-7E9A-2A25-FD73-78D9DC8AE346}"/>
          </ac:grpSpMkLst>
        </pc:grpChg>
        <pc:grpChg chg="del">
          <ac:chgData name="Alexandre Rosa dos Santos" userId="e905766dae65b9e1" providerId="LiveId" clId="{7C0E9C0C-A9A7-4BB2-82E8-8E791E3E544E}" dt="2023-08-17T21:10:47.569" v="75" actId="478"/>
          <ac:grpSpMkLst>
            <pc:docMk/>
            <pc:sldMk cId="1214647095" sldId="474"/>
            <ac:grpSpMk id="47" creationId="{716967A7-EC29-5408-3D22-249EFEAB6208}"/>
          </ac:grpSpMkLst>
        </pc:grpChg>
        <pc:grpChg chg="mod topLvl">
          <ac:chgData name="Alexandre Rosa dos Santos" userId="e905766dae65b9e1" providerId="LiveId" clId="{7C0E9C0C-A9A7-4BB2-82E8-8E791E3E544E}" dt="2023-08-17T21:10:52.761" v="76" actId="1076"/>
          <ac:grpSpMkLst>
            <pc:docMk/>
            <pc:sldMk cId="1214647095" sldId="474"/>
            <ac:grpSpMk id="48" creationId="{EB9D4A15-1132-ABCE-594E-7798E96CD31D}"/>
          </ac:grpSpMkLst>
        </pc:grpChg>
        <pc:picChg chg="del">
          <ac:chgData name="Alexandre Rosa dos Santos" userId="e905766dae65b9e1" providerId="LiveId" clId="{7C0E9C0C-A9A7-4BB2-82E8-8E791E3E544E}" dt="2023-08-17T21:10:47.569" v="75" actId="478"/>
          <ac:picMkLst>
            <pc:docMk/>
            <pc:sldMk cId="1214647095" sldId="474"/>
            <ac:picMk id="42" creationId="{FAE7261B-5318-37A3-E5D1-2A1A7E9E8BEE}"/>
          </ac:picMkLst>
        </pc:picChg>
        <pc:picChg chg="del">
          <ac:chgData name="Alexandre Rosa dos Santos" userId="e905766dae65b9e1" providerId="LiveId" clId="{7C0E9C0C-A9A7-4BB2-82E8-8E791E3E544E}" dt="2023-08-17T21:10:47.569" v="75" actId="478"/>
          <ac:picMkLst>
            <pc:docMk/>
            <pc:sldMk cId="1214647095" sldId="474"/>
            <ac:picMk id="52" creationId="{FFBE9B03-B604-CDAE-32D9-9220D457CFBF}"/>
          </ac:picMkLst>
        </pc:picChg>
      </pc:sldChg>
      <pc:sldChg chg="addSp delSp modSp mod">
        <pc:chgData name="Alexandre Rosa dos Santos" userId="e905766dae65b9e1" providerId="LiveId" clId="{7C0E9C0C-A9A7-4BB2-82E8-8E791E3E544E}" dt="2023-08-17T21:57:52.238" v="740" actId="1076"/>
        <pc:sldMkLst>
          <pc:docMk/>
          <pc:sldMk cId="1384843057" sldId="485"/>
        </pc:sldMkLst>
        <pc:spChg chg="mod">
          <ac:chgData name="Alexandre Rosa dos Santos" userId="e905766dae65b9e1" providerId="LiveId" clId="{7C0E9C0C-A9A7-4BB2-82E8-8E791E3E544E}" dt="2023-08-17T21:09:01.726" v="63" actId="1038"/>
          <ac:spMkLst>
            <pc:docMk/>
            <pc:sldMk cId="1384843057" sldId="485"/>
            <ac:spMk id="3" creationId="{EF5FC68B-F5E8-5A31-1BDD-447AB8C1DE56}"/>
          </ac:spMkLst>
        </pc:spChg>
        <pc:spChg chg="add del">
          <ac:chgData name="Alexandre Rosa dos Santos" userId="e905766dae65b9e1" providerId="LiveId" clId="{7C0E9C0C-A9A7-4BB2-82E8-8E791E3E544E}" dt="2023-08-17T21:09:55.981" v="69" actId="22"/>
          <ac:spMkLst>
            <pc:docMk/>
            <pc:sldMk cId="1384843057" sldId="485"/>
            <ac:spMk id="5" creationId="{55E8DF76-1435-DA0B-B153-14E8DAE39ABE}"/>
          </ac:spMkLst>
        </pc:spChg>
        <pc:spChg chg="add del">
          <ac:chgData name="Alexandre Rosa dos Santos" userId="e905766dae65b9e1" providerId="LiveId" clId="{7C0E9C0C-A9A7-4BB2-82E8-8E791E3E544E}" dt="2023-08-17T21:09:55.368" v="68" actId="22"/>
          <ac:spMkLst>
            <pc:docMk/>
            <pc:sldMk cId="1384843057" sldId="485"/>
            <ac:spMk id="8" creationId="{B27C5945-6703-689C-6029-33DC6110A62F}"/>
          </ac:spMkLst>
        </pc:spChg>
        <pc:spChg chg="add del mod">
          <ac:chgData name="Alexandre Rosa dos Santos" userId="e905766dae65b9e1" providerId="LiveId" clId="{7C0E9C0C-A9A7-4BB2-82E8-8E791E3E544E}" dt="2023-08-17T21:11:34.911" v="82"/>
          <ac:spMkLst>
            <pc:docMk/>
            <pc:sldMk cId="1384843057" sldId="485"/>
            <ac:spMk id="9" creationId="{92C09011-C6FA-8CCF-0D20-F63ECECBAC68}"/>
          </ac:spMkLst>
        </pc:spChg>
        <pc:spChg chg="mod">
          <ac:chgData name="Alexandre Rosa dos Santos" userId="e905766dae65b9e1" providerId="LiveId" clId="{7C0E9C0C-A9A7-4BB2-82E8-8E791E3E544E}" dt="2023-08-17T21:11:33.579" v="81"/>
          <ac:spMkLst>
            <pc:docMk/>
            <pc:sldMk cId="1384843057" sldId="485"/>
            <ac:spMk id="15" creationId="{C1497FA6-180A-326C-162E-76335B255194}"/>
          </ac:spMkLst>
        </pc:spChg>
        <pc:spChg chg="mod">
          <ac:chgData name="Alexandre Rosa dos Santos" userId="e905766dae65b9e1" providerId="LiveId" clId="{7C0E9C0C-A9A7-4BB2-82E8-8E791E3E544E}" dt="2023-08-17T21:07:29.790" v="17" actId="20577"/>
          <ac:spMkLst>
            <pc:docMk/>
            <pc:sldMk cId="1384843057" sldId="485"/>
            <ac:spMk id="18" creationId="{0188A244-68F2-4653-B823-90B1F73429A0}"/>
          </ac:spMkLst>
        </pc:spChg>
        <pc:spChg chg="add del mod">
          <ac:chgData name="Alexandre Rosa dos Santos" userId="e905766dae65b9e1" providerId="LiveId" clId="{7C0E9C0C-A9A7-4BB2-82E8-8E791E3E544E}" dt="2023-08-17T21:11:34.911" v="82"/>
          <ac:spMkLst>
            <pc:docMk/>
            <pc:sldMk cId="1384843057" sldId="485"/>
            <ac:spMk id="23" creationId="{7A68367B-75D5-01E3-E4A3-413042A2C4DB}"/>
          </ac:spMkLst>
        </pc:spChg>
        <pc:spChg chg="mod">
          <ac:chgData name="Alexandre Rosa dos Santos" userId="e905766dae65b9e1" providerId="LiveId" clId="{7C0E9C0C-A9A7-4BB2-82E8-8E791E3E544E}" dt="2023-08-17T21:09:17.497" v="65" actId="1076"/>
          <ac:spMkLst>
            <pc:docMk/>
            <pc:sldMk cId="1384843057" sldId="485"/>
            <ac:spMk id="25" creationId="{B0C8495D-6514-47F8-A4C2-70747F98B633}"/>
          </ac:spMkLst>
        </pc:spChg>
        <pc:spChg chg="del">
          <ac:chgData name="Alexandre Rosa dos Santos" userId="e905766dae65b9e1" providerId="LiveId" clId="{7C0E9C0C-A9A7-4BB2-82E8-8E791E3E544E}" dt="2023-08-17T21:09:08.177" v="64" actId="478"/>
          <ac:spMkLst>
            <pc:docMk/>
            <pc:sldMk cId="1384843057" sldId="485"/>
            <ac:spMk id="26" creationId="{F41A509F-FB80-476D-8FB5-24D4C00BEC1D}"/>
          </ac:spMkLst>
        </pc:spChg>
        <pc:spChg chg="del">
          <ac:chgData name="Alexandre Rosa dos Santos" userId="e905766dae65b9e1" providerId="LiveId" clId="{7C0E9C0C-A9A7-4BB2-82E8-8E791E3E544E}" dt="2023-08-17T21:11:26.895" v="80" actId="478"/>
          <ac:spMkLst>
            <pc:docMk/>
            <pc:sldMk cId="1384843057" sldId="485"/>
            <ac:spMk id="30" creationId="{A343D46C-D0B0-4CD9-9920-75D91B63A8AB}"/>
          </ac:spMkLst>
        </pc:spChg>
        <pc:grpChg chg="add del mod">
          <ac:chgData name="Alexandre Rosa dos Santos" userId="e905766dae65b9e1" providerId="LiveId" clId="{7C0E9C0C-A9A7-4BB2-82E8-8E791E3E544E}" dt="2023-08-17T21:11:34.911" v="82"/>
          <ac:grpSpMkLst>
            <pc:docMk/>
            <pc:sldMk cId="1384843057" sldId="485"/>
            <ac:grpSpMk id="10" creationId="{C1791C93-B381-5D02-D88B-0B6AF3545420}"/>
          </ac:grpSpMkLst>
        </pc:grpChg>
        <pc:grpChg chg="del">
          <ac:chgData name="Alexandre Rosa dos Santos" userId="e905766dae65b9e1" providerId="LiveId" clId="{7C0E9C0C-A9A7-4BB2-82E8-8E791E3E544E}" dt="2023-08-17T21:09:08.177" v="64" actId="478"/>
          <ac:grpSpMkLst>
            <pc:docMk/>
            <pc:sldMk cId="1384843057" sldId="485"/>
            <ac:grpSpMk id="24" creationId="{B3D79A36-D331-4D63-9C3A-B429CB07C9AA}"/>
          </ac:grpSpMkLst>
        </pc:grpChg>
        <pc:grpChg chg="del">
          <ac:chgData name="Alexandre Rosa dos Santos" userId="e905766dae65b9e1" providerId="LiveId" clId="{7C0E9C0C-A9A7-4BB2-82E8-8E791E3E544E}" dt="2023-08-17T21:11:24.106" v="79" actId="478"/>
          <ac:grpSpMkLst>
            <pc:docMk/>
            <pc:sldMk cId="1384843057" sldId="485"/>
            <ac:grpSpMk id="31" creationId="{AD477CC4-42C3-400D-B961-A4CD0EC11536}"/>
          </ac:grpSpMkLst>
        </pc:grpChg>
        <pc:picChg chg="mod">
          <ac:chgData name="Alexandre Rosa dos Santos" userId="e905766dae65b9e1" providerId="LiveId" clId="{7C0E9C0C-A9A7-4BB2-82E8-8E791E3E544E}" dt="2023-08-17T21:57:52.238" v="740" actId="1076"/>
          <ac:picMkLst>
            <pc:docMk/>
            <pc:sldMk cId="1384843057" sldId="485"/>
            <ac:picMk id="2" creationId="{E5253CA3-46BF-95C1-4F73-B7E3A173B05C}"/>
          </ac:picMkLst>
        </pc:picChg>
        <pc:picChg chg="mod">
          <ac:chgData name="Alexandre Rosa dos Santos" userId="e905766dae65b9e1" providerId="LiveId" clId="{7C0E9C0C-A9A7-4BB2-82E8-8E791E3E544E}" dt="2023-08-17T21:11:33.579" v="81"/>
          <ac:picMkLst>
            <pc:docMk/>
            <pc:sldMk cId="1384843057" sldId="485"/>
            <ac:picMk id="11" creationId="{D84CD84C-5D86-50AE-B78B-DB0BBAB3CB84}"/>
          </ac:picMkLst>
        </pc:picChg>
        <pc:picChg chg="add del mod">
          <ac:chgData name="Alexandre Rosa dos Santos" userId="e905766dae65b9e1" providerId="LiveId" clId="{7C0E9C0C-A9A7-4BB2-82E8-8E791E3E544E}" dt="2023-08-17T21:11:34.911" v="82"/>
          <ac:picMkLst>
            <pc:docMk/>
            <pc:sldMk cId="1384843057" sldId="485"/>
            <ac:picMk id="28" creationId="{C57DDEDD-52BA-C791-317E-1B0B43D0D9E6}"/>
          </ac:picMkLst>
        </pc:picChg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2800966992" sldId="486"/>
        </pc:sldMkLst>
      </pc:sldChg>
      <pc:sldChg chg="del">
        <pc:chgData name="Alexandre Rosa dos Santos" userId="e905766dae65b9e1" providerId="LiveId" clId="{7C0E9C0C-A9A7-4BB2-82E8-8E791E3E544E}" dt="2023-08-17T21:57:27.312" v="737" actId="47"/>
        <pc:sldMkLst>
          <pc:docMk/>
          <pc:sldMk cId="546463713" sldId="487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2007166023" sldId="489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1587055300" sldId="490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1843311942" sldId="491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3340558992" sldId="492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1704400362" sldId="493"/>
        </pc:sldMkLst>
      </pc:sldChg>
      <pc:sldChg chg="del">
        <pc:chgData name="Alexandre Rosa dos Santos" userId="e905766dae65b9e1" providerId="LiveId" clId="{7C0E9C0C-A9A7-4BB2-82E8-8E791E3E544E}" dt="2023-08-17T21:17:44.685" v="108" actId="47"/>
        <pc:sldMkLst>
          <pc:docMk/>
          <pc:sldMk cId="3686873585" sldId="494"/>
        </pc:sldMkLst>
      </pc:sldChg>
      <pc:sldChg chg="addSp delSp modSp mod">
        <pc:chgData name="Alexandre Rosa dos Santos" userId="e905766dae65b9e1" providerId="LiveId" clId="{7C0E9C0C-A9A7-4BB2-82E8-8E791E3E544E}" dt="2023-08-17T21:25:32.481" v="219" actId="1076"/>
        <pc:sldMkLst>
          <pc:docMk/>
          <pc:sldMk cId="397798298" sldId="495"/>
        </pc:sldMkLst>
        <pc:spChg chg="del">
          <ac:chgData name="Alexandre Rosa dos Santos" userId="e905766dae65b9e1" providerId="LiveId" clId="{7C0E9C0C-A9A7-4BB2-82E8-8E791E3E544E}" dt="2023-08-17T21:11:09.645" v="77" actId="478"/>
          <ac:spMkLst>
            <pc:docMk/>
            <pc:sldMk cId="397798298" sldId="495"/>
            <ac:spMk id="3" creationId="{EF5FC68B-F5E8-5A31-1BDD-447AB8C1DE56}"/>
          </ac:spMkLst>
        </pc:spChg>
        <pc:spChg chg="add mod">
          <ac:chgData name="Alexandre Rosa dos Santos" userId="e905766dae65b9e1" providerId="LiveId" clId="{7C0E9C0C-A9A7-4BB2-82E8-8E791E3E544E}" dt="2023-08-17T21:20:17.871" v="159" actId="255"/>
          <ac:spMkLst>
            <pc:docMk/>
            <pc:sldMk cId="397798298" sldId="495"/>
            <ac:spMk id="4" creationId="{E9B07ED9-C234-9D53-E6C1-1341E2A784C3}"/>
          </ac:spMkLst>
        </pc:spChg>
        <pc:spChg chg="del">
          <ac:chgData name="Alexandre Rosa dos Santos" userId="e905766dae65b9e1" providerId="LiveId" clId="{7C0E9C0C-A9A7-4BB2-82E8-8E791E3E544E}" dt="2023-08-17T21:11:09.645" v="77" actId="478"/>
          <ac:spMkLst>
            <pc:docMk/>
            <pc:sldMk cId="397798298" sldId="495"/>
            <ac:spMk id="7" creationId="{18BC3EF5-30DB-4CDE-8097-0FB2A30EBAB6}"/>
          </ac:spMkLst>
        </pc:spChg>
        <pc:spChg chg="mod">
          <ac:chgData name="Alexandre Rosa dos Santos" userId="e905766dae65b9e1" providerId="LiveId" clId="{7C0E9C0C-A9A7-4BB2-82E8-8E791E3E544E}" dt="2023-08-17T21:11:36.863" v="83"/>
          <ac:spMkLst>
            <pc:docMk/>
            <pc:sldMk cId="397798298" sldId="495"/>
            <ac:spMk id="8" creationId="{3A7F7C9C-5178-71D1-F268-A03A17BBBD15}"/>
          </ac:spMkLst>
        </pc:spChg>
        <pc:spChg chg="add mod">
          <ac:chgData name="Alexandre Rosa dos Santos" userId="e905766dae65b9e1" providerId="LiveId" clId="{7C0E9C0C-A9A7-4BB2-82E8-8E791E3E544E}" dt="2023-08-17T21:12:01.175" v="94" actId="1076"/>
          <ac:spMkLst>
            <pc:docMk/>
            <pc:sldMk cId="397798298" sldId="495"/>
            <ac:spMk id="9" creationId="{C141B061-2AC3-7A92-0E31-9D92EBC9DFAB}"/>
          </ac:spMkLst>
        </pc:spChg>
        <pc:spChg chg="mod">
          <ac:chgData name="Alexandre Rosa dos Santos" userId="e905766dae65b9e1" providerId="LiveId" clId="{7C0E9C0C-A9A7-4BB2-82E8-8E791E3E544E}" dt="2023-08-17T21:25:32.481" v="219" actId="1076"/>
          <ac:spMkLst>
            <pc:docMk/>
            <pc:sldMk cId="397798298" sldId="495"/>
            <ac:spMk id="25" creationId="{B0C8495D-6514-47F8-A4C2-70747F98B633}"/>
          </ac:spMkLst>
        </pc:spChg>
        <pc:spChg chg="del">
          <ac:chgData name="Alexandre Rosa dos Santos" userId="e905766dae65b9e1" providerId="LiveId" clId="{7C0E9C0C-A9A7-4BB2-82E8-8E791E3E544E}" dt="2023-08-17T21:11:12.820" v="78" actId="478"/>
          <ac:spMkLst>
            <pc:docMk/>
            <pc:sldMk cId="397798298" sldId="495"/>
            <ac:spMk id="30" creationId="{A343D46C-D0B0-4CD9-9920-75D91B63A8AB}"/>
          </ac:spMkLst>
        </pc:spChg>
        <pc:grpChg chg="add mod">
          <ac:chgData name="Alexandre Rosa dos Santos" userId="e905766dae65b9e1" providerId="LiveId" clId="{7C0E9C0C-A9A7-4BB2-82E8-8E791E3E544E}" dt="2023-08-17T21:11:36.863" v="83"/>
          <ac:grpSpMkLst>
            <pc:docMk/>
            <pc:sldMk cId="397798298" sldId="495"/>
            <ac:grpSpMk id="5" creationId="{A3BC551C-E7B9-ED70-EFD8-1EEF7702975C}"/>
          </ac:grpSpMkLst>
        </pc:grpChg>
        <pc:grpChg chg="del">
          <ac:chgData name="Alexandre Rosa dos Santos" userId="e905766dae65b9e1" providerId="LiveId" clId="{7C0E9C0C-A9A7-4BB2-82E8-8E791E3E544E}" dt="2023-08-17T21:11:09.645" v="77" actId="478"/>
          <ac:grpSpMkLst>
            <pc:docMk/>
            <pc:sldMk cId="397798298" sldId="495"/>
            <ac:grpSpMk id="31" creationId="{AD477CC4-42C3-400D-B961-A4CD0EC11536}"/>
          </ac:grpSpMkLst>
        </pc:grpChg>
        <pc:picChg chg="del">
          <ac:chgData name="Alexandre Rosa dos Santos" userId="e905766dae65b9e1" providerId="LiveId" clId="{7C0E9C0C-A9A7-4BB2-82E8-8E791E3E544E}" dt="2023-08-17T21:11:09.645" v="77" actId="478"/>
          <ac:picMkLst>
            <pc:docMk/>
            <pc:sldMk cId="397798298" sldId="495"/>
            <ac:picMk id="2" creationId="{E5253CA3-46BF-95C1-4F73-B7E3A173B05C}"/>
          </ac:picMkLst>
        </pc:picChg>
        <pc:picChg chg="mod">
          <ac:chgData name="Alexandre Rosa dos Santos" userId="e905766dae65b9e1" providerId="LiveId" clId="{7C0E9C0C-A9A7-4BB2-82E8-8E791E3E544E}" dt="2023-08-17T21:11:36.863" v="83"/>
          <ac:picMkLst>
            <pc:docMk/>
            <pc:sldMk cId="397798298" sldId="495"/>
            <ac:picMk id="6" creationId="{15051070-04D5-5911-93CE-727C3E9BEA13}"/>
          </ac:picMkLst>
        </pc:picChg>
        <pc:picChg chg="add del mod">
          <ac:chgData name="Alexandre Rosa dos Santos" userId="e905766dae65b9e1" providerId="LiveId" clId="{7C0E9C0C-A9A7-4BB2-82E8-8E791E3E544E}" dt="2023-08-17T21:20:30.919" v="160" actId="478"/>
          <ac:picMkLst>
            <pc:docMk/>
            <pc:sldMk cId="397798298" sldId="495"/>
            <ac:picMk id="10" creationId="{9A21C331-31D8-530A-EF0D-D2A3ABCB4A83}"/>
          </ac:picMkLst>
        </pc:picChg>
      </pc:sldChg>
      <pc:sldChg chg="add del setBg">
        <pc:chgData name="Alexandre Rosa dos Santos" userId="e905766dae65b9e1" providerId="LiveId" clId="{7C0E9C0C-A9A7-4BB2-82E8-8E791E3E544E}" dt="2023-08-17T21:10:10.609" v="71"/>
        <pc:sldMkLst>
          <pc:docMk/>
          <pc:sldMk cId="2288481429" sldId="495"/>
        </pc:sldMkLst>
      </pc:sldChg>
      <pc:sldChg chg="addSp delSp modSp del mod">
        <pc:chgData name="Alexandre Rosa dos Santos" userId="e905766dae65b9e1" providerId="LiveId" clId="{7C0E9C0C-A9A7-4BB2-82E8-8E791E3E544E}" dt="2023-08-17T21:25:42.133" v="220" actId="47"/>
        <pc:sldMkLst>
          <pc:docMk/>
          <pc:sldMk cId="462088761" sldId="496"/>
        </pc:sldMkLst>
        <pc:spChg chg="add del mod">
          <ac:chgData name="Alexandre Rosa dos Santos" userId="e905766dae65b9e1" providerId="LiveId" clId="{7C0E9C0C-A9A7-4BB2-82E8-8E791E3E544E}" dt="2023-08-17T21:22:50.594" v="169" actId="478"/>
          <ac:spMkLst>
            <pc:docMk/>
            <pc:sldMk cId="462088761" sldId="496"/>
            <ac:spMk id="2" creationId="{D4F44BA5-5477-151D-646D-F1212769AEAA}"/>
          </ac:spMkLst>
        </pc:spChg>
        <pc:spChg chg="add del mod">
          <ac:chgData name="Alexandre Rosa dos Santos" userId="e905766dae65b9e1" providerId="LiveId" clId="{7C0E9C0C-A9A7-4BB2-82E8-8E791E3E544E}" dt="2023-08-17T21:22:50.594" v="169" actId="478"/>
          <ac:spMkLst>
            <pc:docMk/>
            <pc:sldMk cId="462088761" sldId="496"/>
            <ac:spMk id="3" creationId="{9DC65DAF-427B-0C59-4BB8-FFF500242AAB}"/>
          </ac:spMkLst>
        </pc:spChg>
        <pc:spChg chg="del">
          <ac:chgData name="Alexandre Rosa dos Santos" userId="e905766dae65b9e1" providerId="LiveId" clId="{7C0E9C0C-A9A7-4BB2-82E8-8E791E3E544E}" dt="2023-08-17T21:22:09.050" v="166" actId="478"/>
          <ac:spMkLst>
            <pc:docMk/>
            <pc:sldMk cId="462088761" sldId="496"/>
            <ac:spMk id="4" creationId="{E9B07ED9-C234-9D53-E6C1-1341E2A784C3}"/>
          </ac:spMkLst>
        </pc:spChg>
        <pc:spChg chg="del">
          <ac:chgData name="Alexandre Rosa dos Santos" userId="e905766dae65b9e1" providerId="LiveId" clId="{7C0E9C0C-A9A7-4BB2-82E8-8E791E3E544E}" dt="2023-08-17T21:22:09.050" v="166" actId="478"/>
          <ac:spMkLst>
            <pc:docMk/>
            <pc:sldMk cId="462088761" sldId="496"/>
            <ac:spMk id="9" creationId="{C141B061-2AC3-7A92-0E31-9D92EBC9DFAB}"/>
          </ac:spMkLst>
        </pc:spChg>
        <pc:grpChg chg="del">
          <ac:chgData name="Alexandre Rosa dos Santos" userId="e905766dae65b9e1" providerId="LiveId" clId="{7C0E9C0C-A9A7-4BB2-82E8-8E791E3E544E}" dt="2023-08-17T21:22:09.050" v="166" actId="478"/>
          <ac:grpSpMkLst>
            <pc:docMk/>
            <pc:sldMk cId="462088761" sldId="496"/>
            <ac:grpSpMk id="5" creationId="{A3BC551C-E7B9-ED70-EFD8-1EEF7702975C}"/>
          </ac:grpSpMkLst>
        </pc:grpChg>
      </pc:sldChg>
      <pc:sldChg chg="delSp del mod">
        <pc:chgData name="Alexandre Rosa dos Santos" userId="e905766dae65b9e1" providerId="LiveId" clId="{7C0E9C0C-A9A7-4BB2-82E8-8E791E3E544E}" dt="2023-08-17T21:21:47.037" v="165" actId="47"/>
        <pc:sldMkLst>
          <pc:docMk/>
          <pc:sldMk cId="3947258879" sldId="496"/>
        </pc:sldMkLst>
        <pc:spChg chg="del">
          <ac:chgData name="Alexandre Rosa dos Santos" userId="e905766dae65b9e1" providerId="LiveId" clId="{7C0E9C0C-A9A7-4BB2-82E8-8E791E3E544E}" dt="2023-08-17T21:18:00.956" v="109" actId="478"/>
          <ac:spMkLst>
            <pc:docMk/>
            <pc:sldMk cId="3947258879" sldId="496"/>
            <ac:spMk id="4" creationId="{E9B07ED9-C234-9D53-E6C1-1341E2A784C3}"/>
          </ac:spMkLst>
        </pc:spChg>
        <pc:spChg chg="del">
          <ac:chgData name="Alexandre Rosa dos Santos" userId="e905766dae65b9e1" providerId="LiveId" clId="{7C0E9C0C-A9A7-4BB2-82E8-8E791E3E544E}" dt="2023-08-17T21:18:00.956" v="109" actId="478"/>
          <ac:spMkLst>
            <pc:docMk/>
            <pc:sldMk cId="3947258879" sldId="496"/>
            <ac:spMk id="9" creationId="{C141B061-2AC3-7A92-0E31-9D92EBC9DFAB}"/>
          </ac:spMkLst>
        </pc:spChg>
        <pc:grpChg chg="del">
          <ac:chgData name="Alexandre Rosa dos Santos" userId="e905766dae65b9e1" providerId="LiveId" clId="{7C0E9C0C-A9A7-4BB2-82E8-8E791E3E544E}" dt="2023-08-17T21:18:06.361" v="111" actId="478"/>
          <ac:grpSpMkLst>
            <pc:docMk/>
            <pc:sldMk cId="3947258879" sldId="496"/>
            <ac:grpSpMk id="5" creationId="{A3BC551C-E7B9-ED70-EFD8-1EEF7702975C}"/>
          </ac:grpSpMkLst>
        </pc:grpChg>
        <pc:picChg chg="del">
          <ac:chgData name="Alexandre Rosa dos Santos" userId="e905766dae65b9e1" providerId="LiveId" clId="{7C0E9C0C-A9A7-4BB2-82E8-8E791E3E544E}" dt="2023-08-17T21:18:03.946" v="110" actId="478"/>
          <ac:picMkLst>
            <pc:docMk/>
            <pc:sldMk cId="3947258879" sldId="496"/>
            <ac:picMk id="10" creationId="{9A21C331-31D8-530A-EF0D-D2A3ABCB4A83}"/>
          </ac:picMkLst>
        </pc:picChg>
      </pc:sldChg>
      <pc:sldChg chg="addSp delSp modSp mod modAnim">
        <pc:chgData name="Alexandre Rosa dos Santos" userId="e905766dae65b9e1" providerId="LiveId" clId="{7C0E9C0C-A9A7-4BB2-82E8-8E791E3E544E}" dt="2023-08-17T22:03:20.116" v="779"/>
        <pc:sldMkLst>
          <pc:docMk/>
          <pc:sldMk cId="2653093273" sldId="497"/>
        </pc:sldMkLst>
        <pc:spChg chg="add mod">
          <ac:chgData name="Alexandre Rosa dos Santos" userId="e905766dae65b9e1" providerId="LiveId" clId="{7C0E9C0C-A9A7-4BB2-82E8-8E791E3E544E}" dt="2023-08-17T21:34:56.225" v="311" actId="1076"/>
          <ac:spMkLst>
            <pc:docMk/>
            <pc:sldMk cId="2653093273" sldId="497"/>
            <ac:spMk id="2" creationId="{BB90B4E0-3F18-B823-45FB-2DD2F0998D5F}"/>
          </ac:spMkLst>
        </pc:spChg>
        <pc:spChg chg="add mod">
          <ac:chgData name="Alexandre Rosa dos Santos" userId="e905766dae65b9e1" providerId="LiveId" clId="{7C0E9C0C-A9A7-4BB2-82E8-8E791E3E544E}" dt="2023-08-17T22:03:10.619" v="778" actId="113"/>
          <ac:spMkLst>
            <pc:docMk/>
            <pc:sldMk cId="2653093273" sldId="497"/>
            <ac:spMk id="3" creationId="{AE69D6AE-7FB7-0AD9-9240-BCDB0421216F}"/>
          </ac:spMkLst>
        </pc:spChg>
        <pc:spChg chg="del">
          <ac:chgData name="Alexandre Rosa dos Santos" userId="e905766dae65b9e1" providerId="LiveId" clId="{7C0E9C0C-A9A7-4BB2-82E8-8E791E3E544E}" dt="2023-08-17T21:25:05.787" v="216" actId="478"/>
          <ac:spMkLst>
            <pc:docMk/>
            <pc:sldMk cId="2653093273" sldId="497"/>
            <ac:spMk id="4" creationId="{E9B07ED9-C234-9D53-E6C1-1341E2A784C3}"/>
          </ac:spMkLst>
        </pc:spChg>
        <pc:spChg chg="del">
          <ac:chgData name="Alexandre Rosa dos Santos" userId="e905766dae65b9e1" providerId="LiveId" clId="{7C0E9C0C-A9A7-4BB2-82E8-8E791E3E544E}" dt="2023-08-17T21:25:05.787" v="216" actId="478"/>
          <ac:spMkLst>
            <pc:docMk/>
            <pc:sldMk cId="2653093273" sldId="497"/>
            <ac:spMk id="9" creationId="{C141B061-2AC3-7A92-0E31-9D92EBC9DFAB}"/>
          </ac:spMkLst>
        </pc:spChg>
        <pc:grpChg chg="del">
          <ac:chgData name="Alexandre Rosa dos Santos" userId="e905766dae65b9e1" providerId="LiveId" clId="{7C0E9C0C-A9A7-4BB2-82E8-8E791E3E544E}" dt="2023-08-17T21:25:05.787" v="216" actId="478"/>
          <ac:grpSpMkLst>
            <pc:docMk/>
            <pc:sldMk cId="2653093273" sldId="497"/>
            <ac:grpSpMk id="5" creationId="{A3BC551C-E7B9-ED70-EFD8-1EEF7702975C}"/>
          </ac:grpSpMkLst>
        </pc:grpChg>
      </pc:sldChg>
      <pc:sldChg chg="addSp modSp mod modAnim">
        <pc:chgData name="Alexandre Rosa dos Santos" userId="e905766dae65b9e1" providerId="LiveId" clId="{7C0E9C0C-A9A7-4BB2-82E8-8E791E3E544E}" dt="2023-08-17T22:04:15.981" v="802" actId="1035"/>
        <pc:sldMkLst>
          <pc:docMk/>
          <pc:sldMk cId="1578636430" sldId="498"/>
        </pc:sldMkLst>
        <pc:spChg chg="add mod">
          <ac:chgData name="Alexandre Rosa dos Santos" userId="e905766dae65b9e1" providerId="LiveId" clId="{7C0E9C0C-A9A7-4BB2-82E8-8E791E3E544E}" dt="2023-08-17T22:04:15.981" v="802" actId="1035"/>
          <ac:spMkLst>
            <pc:docMk/>
            <pc:sldMk cId="1578636430" sldId="498"/>
            <ac:spMk id="2" creationId="{CF39774C-8C2C-49A0-39DC-FEDBC16B908C}"/>
          </ac:spMkLst>
        </pc:spChg>
        <pc:spChg chg="add mod">
          <ac:chgData name="Alexandre Rosa dos Santos" userId="e905766dae65b9e1" providerId="LiveId" clId="{7C0E9C0C-A9A7-4BB2-82E8-8E791E3E544E}" dt="2023-08-17T22:04:11.884" v="793" actId="1035"/>
          <ac:spMkLst>
            <pc:docMk/>
            <pc:sldMk cId="1578636430" sldId="498"/>
            <ac:spMk id="3" creationId="{EE85DE7F-F11B-B14B-B093-5E8A657E2FB4}"/>
          </ac:spMkLst>
        </pc:spChg>
      </pc:sldChg>
      <pc:sldChg chg="addSp delSp modSp mod modAnim">
        <pc:chgData name="Alexandre Rosa dos Santos" userId="e905766dae65b9e1" providerId="LiveId" clId="{7C0E9C0C-A9A7-4BB2-82E8-8E791E3E544E}" dt="2023-08-17T22:06:46.647" v="832" actId="14100"/>
        <pc:sldMkLst>
          <pc:docMk/>
          <pc:sldMk cId="1547655709" sldId="499"/>
        </pc:sldMkLst>
        <pc:spChg chg="add del mod">
          <ac:chgData name="Alexandre Rosa dos Santos" userId="e905766dae65b9e1" providerId="LiveId" clId="{7C0E9C0C-A9A7-4BB2-82E8-8E791E3E544E}" dt="2023-08-17T21:38:07.765" v="358" actId="478"/>
          <ac:spMkLst>
            <pc:docMk/>
            <pc:sldMk cId="1547655709" sldId="499"/>
            <ac:spMk id="2" creationId="{7E7F5435-C58B-E9A5-B35E-6A9D26B52AD5}"/>
          </ac:spMkLst>
        </pc:spChg>
        <pc:spChg chg="add mod">
          <ac:chgData name="Alexandre Rosa dos Santos" userId="e905766dae65b9e1" providerId="LiveId" clId="{7C0E9C0C-A9A7-4BB2-82E8-8E791E3E544E}" dt="2023-08-17T22:06:37.849" v="830" actId="20577"/>
          <ac:spMkLst>
            <pc:docMk/>
            <pc:sldMk cId="1547655709" sldId="499"/>
            <ac:spMk id="3" creationId="{FFDFD2C2-2F48-01E3-FF9D-124038805388}"/>
          </ac:spMkLst>
        </pc:spChg>
        <pc:spChg chg="add mod">
          <ac:chgData name="Alexandre Rosa dos Santos" userId="e905766dae65b9e1" providerId="LiveId" clId="{7C0E9C0C-A9A7-4BB2-82E8-8E791E3E544E}" dt="2023-08-17T22:06:46.647" v="832" actId="14100"/>
          <ac:spMkLst>
            <pc:docMk/>
            <pc:sldMk cId="1547655709" sldId="499"/>
            <ac:spMk id="4" creationId="{A2DDCE72-E43B-AB30-8F81-AB62FE99F6D0}"/>
          </ac:spMkLst>
        </pc:spChg>
      </pc:sldChg>
      <pc:sldChg chg="addSp modSp del mod">
        <pc:chgData name="Alexandre Rosa dos Santos" userId="e905766dae65b9e1" providerId="LiveId" clId="{7C0E9C0C-A9A7-4BB2-82E8-8E791E3E544E}" dt="2023-08-17T21:57:31.980" v="738" actId="47"/>
        <pc:sldMkLst>
          <pc:docMk/>
          <pc:sldMk cId="3675623023" sldId="500"/>
        </pc:sldMkLst>
        <pc:spChg chg="add mod">
          <ac:chgData name="Alexandre Rosa dos Santos" userId="e905766dae65b9e1" providerId="LiveId" clId="{7C0E9C0C-A9A7-4BB2-82E8-8E791E3E544E}" dt="2023-08-17T21:55:36.038" v="673" actId="1036"/>
          <ac:spMkLst>
            <pc:docMk/>
            <pc:sldMk cId="3675623023" sldId="500"/>
            <ac:spMk id="2" creationId="{ECCF0347-73C7-5963-9C4C-3DDDD1057E12}"/>
          </ac:spMkLst>
        </pc:spChg>
        <pc:spChg chg="add mod">
          <ac:chgData name="Alexandre Rosa dos Santos" userId="e905766dae65b9e1" providerId="LiveId" clId="{7C0E9C0C-A9A7-4BB2-82E8-8E791E3E544E}" dt="2023-08-17T21:56:18.576" v="734" actId="207"/>
          <ac:spMkLst>
            <pc:docMk/>
            <pc:sldMk cId="3675623023" sldId="500"/>
            <ac:spMk id="3" creationId="{C9C43E1A-908E-CD5E-8692-26F1A2E763A8}"/>
          </ac:spMkLst>
        </pc:spChg>
      </pc:sldChg>
      <pc:sldChg chg="addSp delSp modSp mod modAnim">
        <pc:chgData name="Alexandre Rosa dos Santos" userId="e905766dae65b9e1" providerId="LiveId" clId="{7C0E9C0C-A9A7-4BB2-82E8-8E791E3E544E}" dt="2023-08-17T22:11:13.738" v="905" actId="20577"/>
        <pc:sldMkLst>
          <pc:docMk/>
          <pc:sldMk cId="2315646421" sldId="501"/>
        </pc:sldMkLst>
        <pc:spChg chg="add mod">
          <ac:chgData name="Alexandre Rosa dos Santos" userId="e905766dae65b9e1" providerId="LiveId" clId="{7C0E9C0C-A9A7-4BB2-82E8-8E791E3E544E}" dt="2023-08-17T21:40:49.639" v="401" actId="1076"/>
          <ac:spMkLst>
            <pc:docMk/>
            <pc:sldMk cId="2315646421" sldId="501"/>
            <ac:spMk id="2" creationId="{D0805479-8120-9CA8-F3CA-C2803EB93162}"/>
          </ac:spMkLst>
        </pc:spChg>
        <pc:spChg chg="add mod">
          <ac:chgData name="Alexandre Rosa dos Santos" userId="e905766dae65b9e1" providerId="LiveId" clId="{7C0E9C0C-A9A7-4BB2-82E8-8E791E3E544E}" dt="2023-08-17T21:40:56.605" v="420" actId="1035"/>
          <ac:spMkLst>
            <pc:docMk/>
            <pc:sldMk cId="2315646421" sldId="501"/>
            <ac:spMk id="3" creationId="{4A3D4704-DC81-7691-131F-393AD0E22D11}"/>
          </ac:spMkLst>
        </pc:spChg>
        <pc:spChg chg="add del mod">
          <ac:chgData name="Alexandre Rosa dos Santos" userId="e905766dae65b9e1" providerId="LiveId" clId="{7C0E9C0C-A9A7-4BB2-82E8-8E791E3E544E}" dt="2023-08-17T21:44:08.061" v="452" actId="478"/>
          <ac:spMkLst>
            <pc:docMk/>
            <pc:sldMk cId="2315646421" sldId="501"/>
            <ac:spMk id="4" creationId="{D0E766F6-464D-9BC8-94DE-3030638B2DAE}"/>
          </ac:spMkLst>
        </pc:spChg>
        <pc:spChg chg="add del mod">
          <ac:chgData name="Alexandre Rosa dos Santos" userId="e905766dae65b9e1" providerId="LiveId" clId="{7C0E9C0C-A9A7-4BB2-82E8-8E791E3E544E}" dt="2023-08-17T21:44:17.871" v="456" actId="478"/>
          <ac:spMkLst>
            <pc:docMk/>
            <pc:sldMk cId="2315646421" sldId="501"/>
            <ac:spMk id="5" creationId="{65A4FB26-066E-1208-55CF-9B057686C5CD}"/>
          </ac:spMkLst>
        </pc:spChg>
        <pc:spChg chg="add del mod">
          <ac:chgData name="Alexandre Rosa dos Santos" userId="e905766dae65b9e1" providerId="LiveId" clId="{7C0E9C0C-A9A7-4BB2-82E8-8E791E3E544E}" dt="2023-08-17T21:44:31.964" v="463" actId="478"/>
          <ac:spMkLst>
            <pc:docMk/>
            <pc:sldMk cId="2315646421" sldId="501"/>
            <ac:spMk id="6" creationId="{42EDBD91-10C4-6AC2-FF24-86796D880C67}"/>
          </ac:spMkLst>
        </pc:spChg>
        <pc:spChg chg="add del mod">
          <ac:chgData name="Alexandre Rosa dos Santos" userId="e905766dae65b9e1" providerId="LiveId" clId="{7C0E9C0C-A9A7-4BB2-82E8-8E791E3E544E}" dt="2023-08-17T21:44:41.697" v="468" actId="478"/>
          <ac:spMkLst>
            <pc:docMk/>
            <pc:sldMk cId="2315646421" sldId="501"/>
            <ac:spMk id="7" creationId="{FA89690E-E06E-D18B-A0BF-12471F31312F}"/>
          </ac:spMkLst>
        </pc:spChg>
        <pc:spChg chg="add mod">
          <ac:chgData name="Alexandre Rosa dos Santos" userId="e905766dae65b9e1" providerId="LiveId" clId="{7C0E9C0C-A9A7-4BB2-82E8-8E791E3E544E}" dt="2023-08-17T22:10:43.779" v="885" actId="20577"/>
          <ac:spMkLst>
            <pc:docMk/>
            <pc:sldMk cId="2315646421" sldId="501"/>
            <ac:spMk id="9" creationId="{6E7B5A32-AF8C-C547-557B-7DC08B5499CB}"/>
          </ac:spMkLst>
        </pc:spChg>
        <pc:spChg chg="add mod">
          <ac:chgData name="Alexandre Rosa dos Santos" userId="e905766dae65b9e1" providerId="LiveId" clId="{7C0E9C0C-A9A7-4BB2-82E8-8E791E3E544E}" dt="2023-08-17T22:10:55.631" v="893" actId="20577"/>
          <ac:spMkLst>
            <pc:docMk/>
            <pc:sldMk cId="2315646421" sldId="501"/>
            <ac:spMk id="11" creationId="{78071988-53F3-5669-5473-B239048063BB}"/>
          </ac:spMkLst>
        </pc:spChg>
        <pc:spChg chg="add mod">
          <ac:chgData name="Alexandre Rosa dos Santos" userId="e905766dae65b9e1" providerId="LiveId" clId="{7C0E9C0C-A9A7-4BB2-82E8-8E791E3E544E}" dt="2023-08-17T22:11:02.303" v="897" actId="20577"/>
          <ac:spMkLst>
            <pc:docMk/>
            <pc:sldMk cId="2315646421" sldId="501"/>
            <ac:spMk id="23" creationId="{71ED4651-8B84-B928-B5A0-530B4D140FE7}"/>
          </ac:spMkLst>
        </pc:spChg>
        <pc:spChg chg="add mod">
          <ac:chgData name="Alexandre Rosa dos Santos" userId="e905766dae65b9e1" providerId="LiveId" clId="{7C0E9C0C-A9A7-4BB2-82E8-8E791E3E544E}" dt="2023-08-17T22:11:13.738" v="905" actId="20577"/>
          <ac:spMkLst>
            <pc:docMk/>
            <pc:sldMk cId="2315646421" sldId="501"/>
            <ac:spMk id="26" creationId="{5BBACEB2-2120-7B0E-2530-29AE07B2B8EF}"/>
          </ac:spMkLst>
        </pc:spChg>
        <pc:spChg chg="add del">
          <ac:chgData name="Alexandre Rosa dos Santos" userId="e905766dae65b9e1" providerId="LiveId" clId="{7C0E9C0C-A9A7-4BB2-82E8-8E791E3E544E}" dt="2023-08-17T21:47:10.255" v="508" actId="478"/>
          <ac:spMkLst>
            <pc:docMk/>
            <pc:sldMk cId="2315646421" sldId="501"/>
            <ac:spMk id="28" creationId="{F7E5D5A6-B2A6-C021-3CB0-1E073A06E5A4}"/>
          </ac:spMkLst>
        </pc:spChg>
        <pc:spChg chg="add del mod ord">
          <ac:chgData name="Alexandre Rosa dos Santos" userId="e905766dae65b9e1" providerId="LiveId" clId="{7C0E9C0C-A9A7-4BB2-82E8-8E791E3E544E}" dt="2023-08-17T21:49:28.569" v="530" actId="478"/>
          <ac:spMkLst>
            <pc:docMk/>
            <pc:sldMk cId="2315646421" sldId="501"/>
            <ac:spMk id="29" creationId="{72B8DB61-36E9-07FB-22D7-459332106418}"/>
          </ac:spMkLst>
        </pc:spChg>
      </pc:sldChg>
      <pc:sldChg chg="addSp modSp mod modAnim">
        <pc:chgData name="Alexandre Rosa dos Santos" userId="e905766dae65b9e1" providerId="LiveId" clId="{7C0E9C0C-A9A7-4BB2-82E8-8E791E3E544E}" dt="2023-08-17T21:52:41.562" v="619" actId="1035"/>
        <pc:sldMkLst>
          <pc:docMk/>
          <pc:sldMk cId="2206730193" sldId="502"/>
        </pc:sldMkLst>
        <pc:spChg chg="add mod">
          <ac:chgData name="Alexandre Rosa dos Santos" userId="e905766dae65b9e1" providerId="LiveId" clId="{7C0E9C0C-A9A7-4BB2-82E8-8E791E3E544E}" dt="2023-08-17T21:52:34.885" v="611" actId="20577"/>
          <ac:spMkLst>
            <pc:docMk/>
            <pc:sldMk cId="2206730193" sldId="502"/>
            <ac:spMk id="2" creationId="{CC713DAD-A514-956B-DBEB-58486A770711}"/>
          </ac:spMkLst>
        </pc:spChg>
        <pc:picChg chg="add mod">
          <ac:chgData name="Alexandre Rosa dos Santos" userId="e905766dae65b9e1" providerId="LiveId" clId="{7C0E9C0C-A9A7-4BB2-82E8-8E791E3E544E}" dt="2023-08-17T21:52:41.562" v="619" actId="1035"/>
          <ac:picMkLst>
            <pc:docMk/>
            <pc:sldMk cId="2206730193" sldId="502"/>
            <ac:picMk id="3" creationId="{A9A5E28D-2371-05C9-0070-C5A40DCC6A89}"/>
          </ac:picMkLst>
        </pc:picChg>
      </pc:sldChg>
      <pc:sldChg chg="addSp delSp modSp mod modAnim">
        <pc:chgData name="Alexandre Rosa dos Santos" userId="e905766dae65b9e1" providerId="LiveId" clId="{7C0E9C0C-A9A7-4BB2-82E8-8E791E3E544E}" dt="2023-08-17T22:12:32.081" v="926" actId="20577"/>
        <pc:sldMkLst>
          <pc:docMk/>
          <pc:sldMk cId="1295961855" sldId="503"/>
        </pc:sldMkLst>
        <pc:spChg chg="add del mod">
          <ac:chgData name="Alexandre Rosa dos Santos" userId="e905766dae65b9e1" providerId="LiveId" clId="{7C0E9C0C-A9A7-4BB2-82E8-8E791E3E544E}" dt="2023-08-17T21:53:14.811" v="623" actId="478"/>
          <ac:spMkLst>
            <pc:docMk/>
            <pc:sldMk cId="1295961855" sldId="503"/>
            <ac:spMk id="2" creationId="{C4932301-F2E7-49CC-63D1-488C7C61C53D}"/>
          </ac:spMkLst>
        </pc:spChg>
        <pc:spChg chg="add mod">
          <ac:chgData name="Alexandre Rosa dos Santos" userId="e905766dae65b9e1" providerId="LiveId" clId="{7C0E9C0C-A9A7-4BB2-82E8-8E791E3E544E}" dt="2023-08-17T22:12:32.081" v="926" actId="20577"/>
          <ac:spMkLst>
            <pc:docMk/>
            <pc:sldMk cId="1295961855" sldId="503"/>
            <ac:spMk id="3" creationId="{F87203C9-7F89-A41E-2187-E26C27DAFB8F}"/>
          </ac:spMkLst>
        </pc:spChg>
        <pc:spChg chg="add mod">
          <ac:chgData name="Alexandre Rosa dos Santos" userId="e905766dae65b9e1" providerId="LiveId" clId="{7C0E9C0C-A9A7-4BB2-82E8-8E791E3E544E}" dt="2023-08-17T21:54:33.209" v="640" actId="20577"/>
          <ac:spMkLst>
            <pc:docMk/>
            <pc:sldMk cId="1295961855" sldId="503"/>
            <ac:spMk id="4" creationId="{3F31A3C1-9024-F7EF-B6C6-4B39E96BBB64}"/>
          </ac:spMkLst>
        </pc:spChg>
      </pc:sldChg>
      <pc:sldChg chg="addSp delSp modSp mod modAnim">
        <pc:chgData name="Alexandre Rosa dos Santos" userId="e905766dae65b9e1" providerId="LiveId" clId="{7C0E9C0C-A9A7-4BB2-82E8-8E791E3E544E}" dt="2023-08-17T22:09:46.284" v="879" actId="6549"/>
        <pc:sldMkLst>
          <pc:docMk/>
          <pc:sldMk cId="501651438" sldId="504"/>
        </pc:sldMkLst>
        <pc:spChg chg="add del mod">
          <ac:chgData name="Alexandre Rosa dos Santos" userId="e905766dae65b9e1" providerId="LiveId" clId="{7C0E9C0C-A9A7-4BB2-82E8-8E791E3E544E}" dt="2023-08-17T21:32:23.215" v="289" actId="478"/>
          <ac:spMkLst>
            <pc:docMk/>
            <pc:sldMk cId="501651438" sldId="504"/>
            <ac:spMk id="2" creationId="{4B142DF8-02FE-777E-BA6B-6976164D0883}"/>
          </ac:spMkLst>
        </pc:spChg>
        <pc:spChg chg="add del mod">
          <ac:chgData name="Alexandre Rosa dos Santos" userId="e905766dae65b9e1" providerId="LiveId" clId="{7C0E9C0C-A9A7-4BB2-82E8-8E791E3E544E}" dt="2023-08-17T21:32:23.215" v="289" actId="478"/>
          <ac:spMkLst>
            <pc:docMk/>
            <pc:sldMk cId="501651438" sldId="504"/>
            <ac:spMk id="3" creationId="{7C53CDF4-A509-0B93-8DD7-3CA4A4BBF021}"/>
          </ac:spMkLst>
        </pc:spChg>
        <pc:spChg chg="add mod">
          <ac:chgData name="Alexandre Rosa dos Santos" userId="e905766dae65b9e1" providerId="LiveId" clId="{7C0E9C0C-A9A7-4BB2-82E8-8E791E3E544E}" dt="2023-08-17T21:36:55.115" v="330" actId="14100"/>
          <ac:spMkLst>
            <pc:docMk/>
            <pc:sldMk cId="501651438" sldId="504"/>
            <ac:spMk id="4" creationId="{820F2B8F-318A-0883-3544-D8ABD4BA87AA}"/>
          </ac:spMkLst>
        </pc:spChg>
        <pc:spChg chg="add mod">
          <ac:chgData name="Alexandre Rosa dos Santos" userId="e905766dae65b9e1" providerId="LiveId" clId="{7C0E9C0C-A9A7-4BB2-82E8-8E791E3E544E}" dt="2023-08-17T22:09:46.284" v="879" actId="6549"/>
          <ac:spMkLst>
            <pc:docMk/>
            <pc:sldMk cId="501651438" sldId="504"/>
            <ac:spMk id="5" creationId="{E24DF17D-5F20-39B5-FB49-7BCA95637B61}"/>
          </ac:spMkLst>
        </pc:spChg>
      </pc:sldChg>
      <pc:sldChg chg="addSp modSp mod modAnim">
        <pc:chgData name="Alexandre Rosa dos Santos" userId="e905766dae65b9e1" providerId="LiveId" clId="{7C0E9C0C-A9A7-4BB2-82E8-8E791E3E544E}" dt="2023-08-17T22:02:32.183" v="773" actId="6549"/>
        <pc:sldMkLst>
          <pc:docMk/>
          <pc:sldMk cId="1126805310" sldId="505"/>
        </pc:sldMkLst>
        <pc:spChg chg="add mod">
          <ac:chgData name="Alexandre Rosa dos Santos" userId="e905766dae65b9e1" providerId="LiveId" clId="{7C0E9C0C-A9A7-4BB2-82E8-8E791E3E544E}" dt="2023-08-17T21:37:14.495" v="343" actId="1036"/>
          <ac:spMkLst>
            <pc:docMk/>
            <pc:sldMk cId="1126805310" sldId="505"/>
            <ac:spMk id="2" creationId="{426AD0D6-D806-7425-C04C-57DB7B7F31A4}"/>
          </ac:spMkLst>
        </pc:spChg>
        <pc:spChg chg="add mod">
          <ac:chgData name="Alexandre Rosa dos Santos" userId="e905766dae65b9e1" providerId="LiveId" clId="{7C0E9C0C-A9A7-4BB2-82E8-8E791E3E544E}" dt="2023-08-17T22:02:32.183" v="773" actId="6549"/>
          <ac:spMkLst>
            <pc:docMk/>
            <pc:sldMk cId="1126805310" sldId="505"/>
            <ac:spMk id="3" creationId="{1DB9D56B-85F6-97C6-D05B-F1BA3AB7B0D2}"/>
          </ac:spMkLst>
        </pc:spChg>
      </pc:sldChg>
      <pc:sldChg chg="addSp delSp modSp mod">
        <pc:chgData name="Alexandre Rosa dos Santos" userId="e905766dae65b9e1" providerId="LiveId" clId="{7C0E9C0C-A9A7-4BB2-82E8-8E791E3E544E}" dt="2023-08-17T21:57:19.685" v="736"/>
        <pc:sldMkLst>
          <pc:docMk/>
          <pc:sldMk cId="19961671" sldId="507"/>
        </pc:sldMkLst>
        <pc:spChg chg="add mod">
          <ac:chgData name="Alexandre Rosa dos Santos" userId="e905766dae65b9e1" providerId="LiveId" clId="{7C0E9C0C-A9A7-4BB2-82E8-8E791E3E544E}" dt="2023-08-17T21:57:19.685" v="736"/>
          <ac:spMkLst>
            <pc:docMk/>
            <pc:sldMk cId="19961671" sldId="507"/>
            <ac:spMk id="2" creationId="{EA03C601-C015-E621-612B-F416B71C1F30}"/>
          </ac:spMkLst>
        </pc:spChg>
        <pc:spChg chg="add mod">
          <ac:chgData name="Alexandre Rosa dos Santos" userId="e905766dae65b9e1" providerId="LiveId" clId="{7C0E9C0C-A9A7-4BB2-82E8-8E791E3E544E}" dt="2023-08-17T21:57:19.685" v="736"/>
          <ac:spMkLst>
            <pc:docMk/>
            <pc:sldMk cId="19961671" sldId="507"/>
            <ac:spMk id="3" creationId="{A2186908-1EF8-F8A3-B493-22749F0218F7}"/>
          </ac:spMkLst>
        </pc:spChg>
        <pc:spChg chg="del">
          <ac:chgData name="Alexandre Rosa dos Santos" userId="e905766dae65b9e1" providerId="LiveId" clId="{7C0E9C0C-A9A7-4BB2-82E8-8E791E3E544E}" dt="2023-08-17T21:57:18.615" v="735" actId="478"/>
          <ac:spMkLst>
            <pc:docMk/>
            <pc:sldMk cId="19961671" sldId="507"/>
            <ac:spMk id="4" creationId="{E9B07ED9-C234-9D53-E6C1-1341E2A784C3}"/>
          </ac:spMkLst>
        </pc:spChg>
        <pc:spChg chg="del">
          <ac:chgData name="Alexandre Rosa dos Santos" userId="e905766dae65b9e1" providerId="LiveId" clId="{7C0E9C0C-A9A7-4BB2-82E8-8E791E3E544E}" dt="2023-08-17T21:57:18.615" v="735" actId="478"/>
          <ac:spMkLst>
            <pc:docMk/>
            <pc:sldMk cId="19961671" sldId="507"/>
            <ac:spMk id="9" creationId="{C141B061-2AC3-7A92-0E31-9D92EBC9DFAB}"/>
          </ac:spMkLst>
        </pc:spChg>
        <pc:grpChg chg="del">
          <ac:chgData name="Alexandre Rosa dos Santos" userId="e905766dae65b9e1" providerId="LiveId" clId="{7C0E9C0C-A9A7-4BB2-82E8-8E791E3E544E}" dt="2023-08-17T21:57:18.615" v="735" actId="478"/>
          <ac:grpSpMkLst>
            <pc:docMk/>
            <pc:sldMk cId="19961671" sldId="507"/>
            <ac:grpSpMk id="5" creationId="{A3BC551C-E7B9-ED70-EFD8-1EEF7702975C}"/>
          </ac:grpSpMkLst>
        </pc:grpChg>
        <pc:picChg chg="add mod">
          <ac:chgData name="Alexandre Rosa dos Santos" userId="e905766dae65b9e1" providerId="LiveId" clId="{7C0E9C0C-A9A7-4BB2-82E8-8E791E3E544E}" dt="2023-08-17T21:57:19.685" v="736"/>
          <ac:picMkLst>
            <pc:docMk/>
            <pc:sldMk cId="19961671" sldId="507"/>
            <ac:picMk id="7" creationId="{220E74EA-B113-427D-1F98-A6C9A3B3757C}"/>
          </ac:picMkLst>
        </pc:picChg>
      </pc:sldChg>
      <pc:sldMasterChg chg="del delSldLayout">
        <pc:chgData name="Alexandre Rosa dos Santos" userId="e905766dae65b9e1" providerId="LiveId" clId="{7C0E9C0C-A9A7-4BB2-82E8-8E791E3E544E}" dt="2023-08-17T21:22:55.322" v="170" actId="47"/>
        <pc:sldMasterMkLst>
          <pc:docMk/>
          <pc:sldMasterMk cId="3879124035" sldId="2147483690"/>
        </pc:sldMasterMkLst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153587007" sldId="2147483691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2653835258" sldId="2147483692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3938786672" sldId="2147483693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1527662671" sldId="2147483694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3015521928" sldId="2147483695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2253212268" sldId="2147483696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921921885" sldId="2147483697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2322475099" sldId="2147483698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1642248993" sldId="2147483699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3708434251" sldId="2147483700"/>
          </pc:sldLayoutMkLst>
        </pc:sldLayoutChg>
        <pc:sldLayoutChg chg="del">
          <pc:chgData name="Alexandre Rosa dos Santos" userId="e905766dae65b9e1" providerId="LiveId" clId="{7C0E9C0C-A9A7-4BB2-82E8-8E791E3E544E}" dt="2023-08-17T21:22:55.322" v="170" actId="47"/>
          <pc:sldLayoutMkLst>
            <pc:docMk/>
            <pc:sldMasterMk cId="3879124035" sldId="2147483690"/>
            <pc:sldLayoutMk cId="1641763653" sldId="2147483701"/>
          </pc:sldLayoutMkLst>
        </pc:sldLayoutChg>
      </pc:sldMasterChg>
    </pc:docChg>
  </pc:docChgLst>
  <pc:docChgLst>
    <pc:chgData name="Alexandre Rosa dos Santos" userId="e905766dae65b9e1" providerId="LiveId" clId="{ECA73DCE-1425-4972-8493-11DA2B8AB025}"/>
    <pc:docChg chg="undo custSel addSld delSld modSld">
      <pc:chgData name="Alexandre Rosa dos Santos" userId="e905766dae65b9e1" providerId="LiveId" clId="{ECA73DCE-1425-4972-8493-11DA2B8AB025}" dt="2023-08-24T22:08:00.936" v="1454" actId="2085"/>
      <pc:docMkLst>
        <pc:docMk/>
      </pc:docMkLst>
      <pc:sldChg chg="addSp delSp modSp mod">
        <pc:chgData name="Alexandre Rosa dos Santos" userId="e905766dae65b9e1" providerId="LiveId" clId="{ECA73DCE-1425-4972-8493-11DA2B8AB025}" dt="2023-08-24T20:22:41.700" v="122" actId="20577"/>
        <pc:sldMkLst>
          <pc:docMk/>
          <pc:sldMk cId="397798298" sldId="495"/>
        </pc:sldMkLst>
        <pc:spChg chg="add mod">
          <ac:chgData name="Alexandre Rosa dos Santos" userId="e905766dae65b9e1" providerId="LiveId" clId="{ECA73DCE-1425-4972-8493-11DA2B8AB025}" dt="2023-08-24T20:22:41.700" v="122" actId="20577"/>
          <ac:spMkLst>
            <pc:docMk/>
            <pc:sldMk cId="397798298" sldId="495"/>
            <ac:spMk id="2" creationId="{DE3F617A-5520-33B0-5A43-1DDE28B129C4}"/>
          </ac:spMkLst>
        </pc:spChg>
        <pc:spChg chg="add mod">
          <ac:chgData name="Alexandre Rosa dos Santos" userId="e905766dae65b9e1" providerId="LiveId" clId="{ECA73DCE-1425-4972-8493-11DA2B8AB025}" dt="2023-08-24T14:25:39.116" v="96" actId="20577"/>
          <ac:spMkLst>
            <pc:docMk/>
            <pc:sldMk cId="397798298" sldId="495"/>
            <ac:spMk id="3" creationId="{3DF1FD3F-2728-A86B-0332-DE41814254E1}"/>
          </ac:spMkLst>
        </pc:spChg>
        <pc:spChg chg="del mod">
          <ac:chgData name="Alexandre Rosa dos Santos" userId="e905766dae65b9e1" providerId="LiveId" clId="{ECA73DCE-1425-4972-8493-11DA2B8AB025}" dt="2023-08-24T14:25:48.890" v="99" actId="478"/>
          <ac:spMkLst>
            <pc:docMk/>
            <pc:sldMk cId="397798298" sldId="495"/>
            <ac:spMk id="4" creationId="{E9B07ED9-C234-9D53-E6C1-1341E2A784C3}"/>
          </ac:spMkLst>
        </pc:spChg>
        <pc:spChg chg="add mod">
          <ac:chgData name="Alexandre Rosa dos Santos" userId="e905766dae65b9e1" providerId="LiveId" clId="{ECA73DCE-1425-4972-8493-11DA2B8AB025}" dt="2023-08-24T14:36:45.977" v="109" actId="20577"/>
          <ac:spMkLst>
            <pc:docMk/>
            <pc:sldMk cId="397798298" sldId="495"/>
            <ac:spMk id="7" creationId="{4AA76FB0-875A-B50F-4E35-965AF583C38D}"/>
          </ac:spMkLst>
        </pc:spChg>
        <pc:spChg chg="del mod">
          <ac:chgData name="Alexandre Rosa dos Santos" userId="e905766dae65b9e1" providerId="LiveId" clId="{ECA73DCE-1425-4972-8493-11DA2B8AB025}" dt="2023-08-24T14:25:43.428" v="98" actId="478"/>
          <ac:spMkLst>
            <pc:docMk/>
            <pc:sldMk cId="397798298" sldId="495"/>
            <ac:spMk id="9" creationId="{C141B061-2AC3-7A92-0E31-9D92EBC9DFAB}"/>
          </ac:spMkLst>
        </pc:spChg>
      </pc:sldChg>
      <pc:sldChg chg="addSp delSp modSp add del mod">
        <pc:chgData name="Alexandre Rosa dos Santos" userId="e905766dae65b9e1" providerId="LiveId" clId="{ECA73DCE-1425-4972-8493-11DA2B8AB025}" dt="2023-08-24T21:00:34.510" v="305" actId="20577"/>
        <pc:sldMkLst>
          <pc:docMk/>
          <pc:sldMk cId="2653093273" sldId="497"/>
        </pc:sldMkLst>
        <pc:spChg chg="mod">
          <ac:chgData name="Alexandre Rosa dos Santos" userId="e905766dae65b9e1" providerId="LiveId" clId="{ECA73DCE-1425-4972-8493-11DA2B8AB025}" dt="2023-08-24T21:00:34.510" v="305" actId="20577"/>
          <ac:spMkLst>
            <pc:docMk/>
            <pc:sldMk cId="2653093273" sldId="497"/>
            <ac:spMk id="3" creationId="{AE69D6AE-7FB7-0AD9-9240-BCDB0421216F}"/>
          </ac:spMkLst>
        </pc:spChg>
        <pc:spChg chg="add mod">
          <ac:chgData name="Alexandre Rosa dos Santos" userId="e905766dae65b9e1" providerId="LiveId" clId="{ECA73DCE-1425-4972-8493-11DA2B8AB025}" dt="2023-08-24T20:25:12.646" v="150"/>
          <ac:spMkLst>
            <pc:docMk/>
            <pc:sldMk cId="2653093273" sldId="497"/>
            <ac:spMk id="4" creationId="{654069C1-A763-BB7C-DCD1-ABCCD54648E4}"/>
          </ac:spMkLst>
        </pc:spChg>
        <pc:spChg chg="add mod">
          <ac:chgData name="Alexandre Rosa dos Santos" userId="e905766dae65b9e1" providerId="LiveId" clId="{ECA73DCE-1425-4972-8493-11DA2B8AB025}" dt="2023-08-24T20:54:47.604" v="199"/>
          <ac:spMkLst>
            <pc:docMk/>
            <pc:sldMk cId="2653093273" sldId="497"/>
            <ac:spMk id="4" creationId="{9E6F27DE-719E-C4AB-FAA5-59E2955F4419}"/>
          </ac:spMkLst>
        </pc:spChg>
        <pc:spChg chg="mod">
          <ac:chgData name="Alexandre Rosa dos Santos" userId="e905766dae65b9e1" providerId="LiveId" clId="{ECA73DCE-1425-4972-8493-11DA2B8AB025}" dt="2023-08-24T20:25:12.646" v="150"/>
          <ac:spMkLst>
            <pc:docMk/>
            <pc:sldMk cId="2653093273" sldId="497"/>
            <ac:spMk id="6" creationId="{B2E15166-FF07-1DE6-88BE-97B2E836A813}"/>
          </ac:spMkLst>
        </pc:spChg>
        <pc:spChg chg="mod">
          <ac:chgData name="Alexandre Rosa dos Santos" userId="e905766dae65b9e1" providerId="LiveId" clId="{ECA73DCE-1425-4972-8493-11DA2B8AB025}" dt="2023-08-24T20:54:47.604" v="199"/>
          <ac:spMkLst>
            <pc:docMk/>
            <pc:sldMk cId="2653093273" sldId="497"/>
            <ac:spMk id="6" creationId="{E9ABD856-CAC9-FDDA-A639-86E37B4CEF02}"/>
          </ac:spMkLst>
        </pc:spChg>
        <pc:spChg chg="mod">
          <ac:chgData name="Alexandre Rosa dos Santos" userId="e905766dae65b9e1" providerId="LiveId" clId="{ECA73DCE-1425-4972-8493-11DA2B8AB025}" dt="2023-08-24T20:54:47.604" v="199"/>
          <ac:spMkLst>
            <pc:docMk/>
            <pc:sldMk cId="2653093273" sldId="497"/>
            <ac:spMk id="7" creationId="{3202807B-3445-8E8F-A006-D4097D28F067}"/>
          </ac:spMkLst>
        </pc:spChg>
        <pc:spChg chg="mod">
          <ac:chgData name="Alexandre Rosa dos Santos" userId="e905766dae65b9e1" providerId="LiveId" clId="{ECA73DCE-1425-4972-8493-11DA2B8AB025}" dt="2023-08-24T20:25:12.646" v="150"/>
          <ac:spMkLst>
            <pc:docMk/>
            <pc:sldMk cId="2653093273" sldId="497"/>
            <ac:spMk id="7" creationId="{5DE71321-14FE-6378-961A-D8934A43E3F3}"/>
          </ac:spMkLst>
        </pc:spChg>
        <pc:spChg chg="del">
          <ac:chgData name="Alexandre Rosa dos Santos" userId="e905766dae65b9e1" providerId="LiveId" clId="{ECA73DCE-1425-4972-8493-11DA2B8AB025}" dt="2023-08-24T20:54:46.898" v="198" actId="478"/>
          <ac:spMkLst>
            <pc:docMk/>
            <pc:sldMk cId="2653093273" sldId="497"/>
            <ac:spMk id="8" creationId="{36609A64-006B-A748-A5A0-2DCD1BA87578}"/>
          </ac:spMkLst>
        </pc:spChg>
        <pc:spChg chg="del">
          <ac:chgData name="Alexandre Rosa dos Santos" userId="e905766dae65b9e1" providerId="LiveId" clId="{ECA73DCE-1425-4972-8493-11DA2B8AB025}" dt="2023-08-24T20:25:11.971" v="149" actId="478"/>
          <ac:spMkLst>
            <pc:docMk/>
            <pc:sldMk cId="2653093273" sldId="497"/>
            <ac:spMk id="27" creationId="{65F2610C-0907-4DEB-90DC-FC63AA963646}"/>
          </ac:spMkLst>
        </pc:spChg>
        <pc:grpChg chg="add mod">
          <ac:chgData name="Alexandre Rosa dos Santos" userId="e905766dae65b9e1" providerId="LiveId" clId="{ECA73DCE-1425-4972-8493-11DA2B8AB025}" dt="2023-08-24T20:54:47.604" v="199"/>
          <ac:grpSpMkLst>
            <pc:docMk/>
            <pc:sldMk cId="2653093273" sldId="497"/>
            <ac:grpSpMk id="5" creationId="{1884C0D7-9D77-4DD1-3524-CFAD7DF5C5B2}"/>
          </ac:grpSpMkLst>
        </pc:grpChg>
        <pc:grpChg chg="add mod">
          <ac:chgData name="Alexandre Rosa dos Santos" userId="e905766dae65b9e1" providerId="LiveId" clId="{ECA73DCE-1425-4972-8493-11DA2B8AB025}" dt="2023-08-24T20:25:12.646" v="150"/>
          <ac:grpSpMkLst>
            <pc:docMk/>
            <pc:sldMk cId="2653093273" sldId="497"/>
            <ac:grpSpMk id="5" creationId="{F5B37EB4-E950-81C4-7D6C-E94C000F42D8}"/>
          </ac:grpSpMkLst>
        </pc:grpChg>
        <pc:grpChg chg="del">
          <ac:chgData name="Alexandre Rosa dos Santos" userId="e905766dae65b9e1" providerId="LiveId" clId="{ECA73DCE-1425-4972-8493-11DA2B8AB025}" dt="2023-08-24T20:54:46.898" v="198" actId="478"/>
          <ac:grpSpMkLst>
            <pc:docMk/>
            <pc:sldMk cId="2653093273" sldId="497"/>
            <ac:grpSpMk id="9" creationId="{2544E8D1-69E4-740C-1C73-D3E773296B7C}"/>
          </ac:grpSpMkLst>
        </pc:grpChg>
        <pc:grpChg chg="del">
          <ac:chgData name="Alexandre Rosa dos Santos" userId="e905766dae65b9e1" providerId="LiveId" clId="{ECA73DCE-1425-4972-8493-11DA2B8AB025}" dt="2023-08-24T20:25:11.971" v="149" actId="478"/>
          <ac:grpSpMkLst>
            <pc:docMk/>
            <pc:sldMk cId="2653093273" sldId="497"/>
            <ac:grpSpMk id="20" creationId="{0BDA71A2-6B0B-4E45-8642-2649461FDE8D}"/>
          </ac:grpSpMkLst>
        </pc:grpChg>
      </pc:sldChg>
      <pc:sldChg chg="addSp delSp modSp mod delAnim modAnim">
        <pc:chgData name="Alexandre Rosa dos Santos" userId="e905766dae65b9e1" providerId="LiveId" clId="{ECA73DCE-1425-4972-8493-11DA2B8AB025}" dt="2023-08-24T22:06:50.653" v="1453" actId="27636"/>
        <pc:sldMkLst>
          <pc:docMk/>
          <pc:sldMk cId="1578636430" sldId="498"/>
        </pc:sldMkLst>
        <pc:spChg chg="del">
          <ac:chgData name="Alexandre Rosa dos Santos" userId="e905766dae65b9e1" providerId="LiveId" clId="{ECA73DCE-1425-4972-8493-11DA2B8AB025}" dt="2023-08-24T20:25:23.524" v="153" actId="478"/>
          <ac:spMkLst>
            <pc:docMk/>
            <pc:sldMk cId="1578636430" sldId="498"/>
            <ac:spMk id="2" creationId="{CF39774C-8C2C-49A0-39DC-FEDBC16B908C}"/>
          </ac:spMkLst>
        </pc:spChg>
        <pc:spChg chg="del">
          <ac:chgData name="Alexandre Rosa dos Santos" userId="e905766dae65b9e1" providerId="LiveId" clId="{ECA73DCE-1425-4972-8493-11DA2B8AB025}" dt="2023-08-24T20:25:23.524" v="153" actId="478"/>
          <ac:spMkLst>
            <pc:docMk/>
            <pc:sldMk cId="1578636430" sldId="498"/>
            <ac:spMk id="3" creationId="{EE85DE7F-F11B-B14B-B093-5E8A657E2FB4}"/>
          </ac:spMkLst>
        </pc:spChg>
        <pc:spChg chg="add mod">
          <ac:chgData name="Alexandre Rosa dos Santos" userId="e905766dae65b9e1" providerId="LiveId" clId="{ECA73DCE-1425-4972-8493-11DA2B8AB025}" dt="2023-08-24T20:25:20.691" v="152"/>
          <ac:spMkLst>
            <pc:docMk/>
            <pc:sldMk cId="1578636430" sldId="498"/>
            <ac:spMk id="4" creationId="{D88D706D-D1EA-6259-0CF3-9FA554EB5E34}"/>
          </ac:spMkLst>
        </pc:spChg>
        <pc:spChg chg="mod">
          <ac:chgData name="Alexandre Rosa dos Santos" userId="e905766dae65b9e1" providerId="LiveId" clId="{ECA73DCE-1425-4972-8493-11DA2B8AB025}" dt="2023-08-24T20:25:20.691" v="152"/>
          <ac:spMkLst>
            <pc:docMk/>
            <pc:sldMk cId="1578636430" sldId="498"/>
            <ac:spMk id="6" creationId="{BBB399D7-0F35-1F21-763E-2122AA2917F4}"/>
          </ac:spMkLst>
        </pc:spChg>
        <pc:spChg chg="mod">
          <ac:chgData name="Alexandre Rosa dos Santos" userId="e905766dae65b9e1" providerId="LiveId" clId="{ECA73DCE-1425-4972-8493-11DA2B8AB025}" dt="2023-08-24T20:25:20.691" v="152"/>
          <ac:spMkLst>
            <pc:docMk/>
            <pc:sldMk cId="1578636430" sldId="498"/>
            <ac:spMk id="7" creationId="{71FFCF3B-6BD1-4A53-8BB0-1D2BA17353D3}"/>
          </ac:spMkLst>
        </pc:spChg>
        <pc:spChg chg="add mod">
          <ac:chgData name="Alexandre Rosa dos Santos" userId="e905766dae65b9e1" providerId="LiveId" clId="{ECA73DCE-1425-4972-8493-11DA2B8AB025}" dt="2023-08-24T22:06:50.653" v="1453" actId="27636"/>
          <ac:spMkLst>
            <pc:docMk/>
            <pc:sldMk cId="1578636430" sldId="498"/>
            <ac:spMk id="8" creationId="{BD925D73-008B-AF8D-6244-FEE3D4841D08}"/>
          </ac:spMkLst>
        </pc:spChg>
        <pc:spChg chg="del">
          <ac:chgData name="Alexandre Rosa dos Santos" userId="e905766dae65b9e1" providerId="LiveId" clId="{ECA73DCE-1425-4972-8493-11DA2B8AB025}" dt="2023-08-24T20:25:19.804" v="151" actId="478"/>
          <ac:spMkLst>
            <pc:docMk/>
            <pc:sldMk cId="1578636430" sldId="498"/>
            <ac:spMk id="27" creationId="{65F2610C-0907-4DEB-90DC-FC63AA963646}"/>
          </ac:spMkLst>
        </pc:spChg>
        <pc:grpChg chg="add mod">
          <ac:chgData name="Alexandre Rosa dos Santos" userId="e905766dae65b9e1" providerId="LiveId" clId="{ECA73DCE-1425-4972-8493-11DA2B8AB025}" dt="2023-08-24T20:25:20.691" v="152"/>
          <ac:grpSpMkLst>
            <pc:docMk/>
            <pc:sldMk cId="1578636430" sldId="498"/>
            <ac:grpSpMk id="5" creationId="{4232C63A-E733-0D32-0311-D35300D697DC}"/>
          </ac:grpSpMkLst>
        </pc:grpChg>
        <pc:grpChg chg="del">
          <ac:chgData name="Alexandre Rosa dos Santos" userId="e905766dae65b9e1" providerId="LiveId" clId="{ECA73DCE-1425-4972-8493-11DA2B8AB025}" dt="2023-08-24T20:25:19.804" v="151" actId="478"/>
          <ac:grpSpMkLst>
            <pc:docMk/>
            <pc:sldMk cId="1578636430" sldId="498"/>
            <ac:grpSpMk id="20" creationId="{0BDA71A2-6B0B-4E45-8642-2649461FDE8D}"/>
          </ac:grpSpMkLst>
        </pc:grpChg>
      </pc:sldChg>
      <pc:sldChg chg="del">
        <pc:chgData name="Alexandre Rosa dos Santos" userId="e905766dae65b9e1" providerId="LiveId" clId="{ECA73DCE-1425-4972-8493-11DA2B8AB025}" dt="2023-08-24T20:26:12.480" v="156" actId="47"/>
        <pc:sldMkLst>
          <pc:docMk/>
          <pc:sldMk cId="1547655709" sldId="499"/>
        </pc:sldMkLst>
      </pc:sldChg>
      <pc:sldChg chg="del">
        <pc:chgData name="Alexandre Rosa dos Santos" userId="e905766dae65b9e1" providerId="LiveId" clId="{ECA73DCE-1425-4972-8493-11DA2B8AB025}" dt="2023-08-24T20:26:12.480" v="156" actId="47"/>
        <pc:sldMkLst>
          <pc:docMk/>
          <pc:sldMk cId="2315646421" sldId="501"/>
        </pc:sldMkLst>
      </pc:sldChg>
      <pc:sldChg chg="del">
        <pc:chgData name="Alexandre Rosa dos Santos" userId="e905766dae65b9e1" providerId="LiveId" clId="{ECA73DCE-1425-4972-8493-11DA2B8AB025}" dt="2023-08-24T20:26:12.480" v="156" actId="47"/>
        <pc:sldMkLst>
          <pc:docMk/>
          <pc:sldMk cId="2206730193" sldId="502"/>
        </pc:sldMkLst>
      </pc:sldChg>
      <pc:sldChg chg="del">
        <pc:chgData name="Alexandre Rosa dos Santos" userId="e905766dae65b9e1" providerId="LiveId" clId="{ECA73DCE-1425-4972-8493-11DA2B8AB025}" dt="2023-08-24T20:26:12.480" v="156" actId="47"/>
        <pc:sldMkLst>
          <pc:docMk/>
          <pc:sldMk cId="1295961855" sldId="503"/>
        </pc:sldMkLst>
      </pc:sldChg>
      <pc:sldChg chg="addSp delSp modSp add del mod">
        <pc:chgData name="Alexandre Rosa dos Santos" userId="e905766dae65b9e1" providerId="LiveId" clId="{ECA73DCE-1425-4972-8493-11DA2B8AB025}" dt="2023-08-24T21:00:42.056" v="306" actId="47"/>
        <pc:sldMkLst>
          <pc:docMk/>
          <pc:sldMk cId="501651438" sldId="504"/>
        </pc:sldMkLst>
        <pc:spChg chg="add mod">
          <ac:chgData name="Alexandre Rosa dos Santos" userId="e905766dae65b9e1" providerId="LiveId" clId="{ECA73DCE-1425-4972-8493-11DA2B8AB025}" dt="2023-08-24T20:23:15.652" v="126"/>
          <ac:spMkLst>
            <pc:docMk/>
            <pc:sldMk cId="501651438" sldId="504"/>
            <ac:spMk id="2" creationId="{39CED4D4-9E51-2044-552B-43BF1F7BDDB3}"/>
          </ac:spMkLst>
        </pc:spChg>
        <pc:spChg chg="mod">
          <ac:chgData name="Alexandre Rosa dos Santos" userId="e905766dae65b9e1" providerId="LiveId" clId="{ECA73DCE-1425-4972-8493-11DA2B8AB025}" dt="2023-08-24T20:23:15.652" v="126"/>
          <ac:spMkLst>
            <pc:docMk/>
            <pc:sldMk cId="501651438" sldId="504"/>
            <ac:spMk id="6" creationId="{2A71D72E-7AD9-0A91-1099-C60B857C9D74}"/>
          </ac:spMkLst>
        </pc:spChg>
        <pc:spChg chg="mod">
          <ac:chgData name="Alexandre Rosa dos Santos" userId="e905766dae65b9e1" providerId="LiveId" clId="{ECA73DCE-1425-4972-8493-11DA2B8AB025}" dt="2023-08-24T20:24:19.179" v="144" actId="20577"/>
          <ac:spMkLst>
            <pc:docMk/>
            <pc:sldMk cId="501651438" sldId="504"/>
            <ac:spMk id="7" creationId="{1C59BD97-F880-7467-766F-F52308E7AF74}"/>
          </ac:spMkLst>
        </pc:spChg>
        <pc:spChg chg="mod">
          <ac:chgData name="Alexandre Rosa dos Santos" userId="e905766dae65b9e1" providerId="LiveId" clId="{ECA73DCE-1425-4972-8493-11DA2B8AB025}" dt="2023-08-24T20:22:56.314" v="124" actId="20577"/>
          <ac:spMkLst>
            <pc:docMk/>
            <pc:sldMk cId="501651438" sldId="504"/>
            <ac:spMk id="25" creationId="{B0C8495D-6514-47F8-A4C2-70747F98B633}"/>
          </ac:spMkLst>
        </pc:spChg>
        <pc:spChg chg="del">
          <ac:chgData name="Alexandre Rosa dos Santos" userId="e905766dae65b9e1" providerId="LiveId" clId="{ECA73DCE-1425-4972-8493-11DA2B8AB025}" dt="2023-08-24T20:23:15.074" v="125" actId="478"/>
          <ac:spMkLst>
            <pc:docMk/>
            <pc:sldMk cId="501651438" sldId="504"/>
            <ac:spMk id="27" creationId="{65F2610C-0907-4DEB-90DC-FC63AA963646}"/>
          </ac:spMkLst>
        </pc:spChg>
        <pc:grpChg chg="add mod">
          <ac:chgData name="Alexandre Rosa dos Santos" userId="e905766dae65b9e1" providerId="LiveId" clId="{ECA73DCE-1425-4972-8493-11DA2B8AB025}" dt="2023-08-24T20:23:15.652" v="126"/>
          <ac:grpSpMkLst>
            <pc:docMk/>
            <pc:sldMk cId="501651438" sldId="504"/>
            <ac:grpSpMk id="3" creationId="{EFAFB941-3CF0-F340-FDF8-B5563B3721DC}"/>
          </ac:grpSpMkLst>
        </pc:grpChg>
        <pc:grpChg chg="del">
          <ac:chgData name="Alexandre Rosa dos Santos" userId="e905766dae65b9e1" providerId="LiveId" clId="{ECA73DCE-1425-4972-8493-11DA2B8AB025}" dt="2023-08-24T20:23:15.074" v="125" actId="478"/>
          <ac:grpSpMkLst>
            <pc:docMk/>
            <pc:sldMk cId="501651438" sldId="504"/>
            <ac:grpSpMk id="20" creationId="{0BDA71A2-6B0B-4E45-8642-2649461FDE8D}"/>
          </ac:grpSpMkLst>
        </pc:grpChg>
      </pc:sldChg>
      <pc:sldChg chg="addSp delSp modSp add del mod addAnim delAnim modAnim">
        <pc:chgData name="Alexandre Rosa dos Santos" userId="e905766dae65b9e1" providerId="LiveId" clId="{ECA73DCE-1425-4972-8493-11DA2B8AB025}" dt="2023-08-24T20:59:49.860" v="300"/>
        <pc:sldMkLst>
          <pc:docMk/>
          <pc:sldMk cId="1126805310" sldId="505"/>
        </pc:sldMkLst>
        <pc:spChg chg="add del">
          <ac:chgData name="Alexandre Rosa dos Santos" userId="e905766dae65b9e1" providerId="LiveId" clId="{ECA73DCE-1425-4972-8493-11DA2B8AB025}" dt="2023-08-24T20:24:54.460" v="147" actId="478"/>
          <ac:spMkLst>
            <pc:docMk/>
            <pc:sldMk cId="1126805310" sldId="505"/>
            <ac:spMk id="2" creationId="{426AD0D6-D806-7425-C04C-57DB7B7F31A4}"/>
          </ac:spMkLst>
        </pc:spChg>
        <pc:spChg chg="add del">
          <ac:chgData name="Alexandre Rosa dos Santos" userId="e905766dae65b9e1" providerId="LiveId" clId="{ECA73DCE-1425-4972-8493-11DA2B8AB025}" dt="2023-08-24T20:58:35.648" v="273" actId="478"/>
          <ac:spMkLst>
            <pc:docMk/>
            <pc:sldMk cId="1126805310" sldId="505"/>
            <ac:spMk id="3" creationId="{1DB9D56B-85F6-97C6-D05B-F1BA3AB7B0D2}"/>
          </ac:spMkLst>
        </pc:spChg>
        <pc:spChg chg="add mod">
          <ac:chgData name="Alexandre Rosa dos Santos" userId="e905766dae65b9e1" providerId="LiveId" clId="{ECA73DCE-1425-4972-8493-11DA2B8AB025}" dt="2023-08-24T20:54:42.707" v="197"/>
          <ac:spMkLst>
            <pc:docMk/>
            <pc:sldMk cId="1126805310" sldId="505"/>
            <ac:spMk id="4" creationId="{1FD2D6DC-2FE5-B8D0-712F-5646F3B81C70}"/>
          </ac:spMkLst>
        </pc:spChg>
        <pc:spChg chg="add mod">
          <ac:chgData name="Alexandre Rosa dos Santos" userId="e905766dae65b9e1" providerId="LiveId" clId="{ECA73DCE-1425-4972-8493-11DA2B8AB025}" dt="2023-08-24T20:25:06.660" v="148"/>
          <ac:spMkLst>
            <pc:docMk/>
            <pc:sldMk cId="1126805310" sldId="505"/>
            <ac:spMk id="4" creationId="{D92C06CF-189A-A3E4-F315-93987E853124}"/>
          </ac:spMkLst>
        </pc:spChg>
        <pc:spChg chg="mod">
          <ac:chgData name="Alexandre Rosa dos Santos" userId="e905766dae65b9e1" providerId="LiveId" clId="{ECA73DCE-1425-4972-8493-11DA2B8AB025}" dt="2023-08-24T20:54:42.707" v="197"/>
          <ac:spMkLst>
            <pc:docMk/>
            <pc:sldMk cId="1126805310" sldId="505"/>
            <ac:spMk id="6" creationId="{44D56FFE-B889-A550-3BE1-8670E71C694C}"/>
          </ac:spMkLst>
        </pc:spChg>
        <pc:spChg chg="mod">
          <ac:chgData name="Alexandre Rosa dos Santos" userId="e905766dae65b9e1" providerId="LiveId" clId="{ECA73DCE-1425-4972-8493-11DA2B8AB025}" dt="2023-08-24T20:25:06.660" v="148"/>
          <ac:spMkLst>
            <pc:docMk/>
            <pc:sldMk cId="1126805310" sldId="505"/>
            <ac:spMk id="6" creationId="{7CFC0814-E32A-18AC-1E04-F82E8FC71F2F}"/>
          </ac:spMkLst>
        </pc:spChg>
        <pc:spChg chg="mod">
          <ac:chgData name="Alexandre Rosa dos Santos" userId="e905766dae65b9e1" providerId="LiveId" clId="{ECA73DCE-1425-4972-8493-11DA2B8AB025}" dt="2023-08-24T20:25:06.660" v="148"/>
          <ac:spMkLst>
            <pc:docMk/>
            <pc:sldMk cId="1126805310" sldId="505"/>
            <ac:spMk id="7" creationId="{49EB00AD-438E-8E7E-3DAD-15279AF31828}"/>
          </ac:spMkLst>
        </pc:spChg>
        <pc:spChg chg="mod">
          <ac:chgData name="Alexandre Rosa dos Santos" userId="e905766dae65b9e1" providerId="LiveId" clId="{ECA73DCE-1425-4972-8493-11DA2B8AB025}" dt="2023-08-24T20:54:42.707" v="197"/>
          <ac:spMkLst>
            <pc:docMk/>
            <pc:sldMk cId="1126805310" sldId="505"/>
            <ac:spMk id="7" creationId="{66AB034A-B38B-528F-73C7-ACC8534BAC3D}"/>
          </ac:spMkLst>
        </pc:spChg>
        <pc:spChg chg="del">
          <ac:chgData name="Alexandre Rosa dos Santos" userId="e905766dae65b9e1" providerId="LiveId" clId="{ECA73DCE-1425-4972-8493-11DA2B8AB025}" dt="2023-08-24T20:54:42.195" v="196" actId="478"/>
          <ac:spMkLst>
            <pc:docMk/>
            <pc:sldMk cId="1126805310" sldId="505"/>
            <ac:spMk id="8" creationId="{E5BEB746-F8C8-AE1D-55D9-CD52A823BFEE}"/>
          </ac:spMkLst>
        </pc:spChg>
        <pc:spChg chg="add mod">
          <ac:chgData name="Alexandre Rosa dos Santos" userId="e905766dae65b9e1" providerId="LiveId" clId="{ECA73DCE-1425-4972-8493-11DA2B8AB025}" dt="2023-08-24T20:59:44.099" v="299" actId="164"/>
          <ac:spMkLst>
            <pc:docMk/>
            <pc:sldMk cId="1126805310" sldId="505"/>
            <ac:spMk id="15" creationId="{E897D901-B2A8-21E3-937C-9574FD94696B}"/>
          </ac:spMkLst>
        </pc:spChg>
        <pc:spChg chg="add mod">
          <ac:chgData name="Alexandre Rosa dos Santos" userId="e905766dae65b9e1" providerId="LiveId" clId="{ECA73DCE-1425-4972-8493-11DA2B8AB025}" dt="2023-08-24T20:59:44.099" v="299" actId="164"/>
          <ac:spMkLst>
            <pc:docMk/>
            <pc:sldMk cId="1126805310" sldId="505"/>
            <ac:spMk id="21" creationId="{FE703CC0-A165-F687-B557-B824B1EC5329}"/>
          </ac:spMkLst>
        </pc:spChg>
        <pc:spChg chg="del">
          <ac:chgData name="Alexandre Rosa dos Santos" userId="e905766dae65b9e1" providerId="LiveId" clId="{ECA73DCE-1425-4972-8493-11DA2B8AB025}" dt="2023-08-24T20:24:26.571" v="145" actId="478"/>
          <ac:spMkLst>
            <pc:docMk/>
            <pc:sldMk cId="1126805310" sldId="505"/>
            <ac:spMk id="27" creationId="{65F2610C-0907-4DEB-90DC-FC63AA963646}"/>
          </ac:spMkLst>
        </pc:spChg>
        <pc:grpChg chg="add mod">
          <ac:chgData name="Alexandre Rosa dos Santos" userId="e905766dae65b9e1" providerId="LiveId" clId="{ECA73DCE-1425-4972-8493-11DA2B8AB025}" dt="2023-08-24T20:25:06.660" v="148"/>
          <ac:grpSpMkLst>
            <pc:docMk/>
            <pc:sldMk cId="1126805310" sldId="505"/>
            <ac:grpSpMk id="5" creationId="{A649A3A0-D74C-9398-8854-817B84B40056}"/>
          </ac:grpSpMkLst>
        </pc:grpChg>
        <pc:grpChg chg="add mod">
          <ac:chgData name="Alexandre Rosa dos Santos" userId="e905766dae65b9e1" providerId="LiveId" clId="{ECA73DCE-1425-4972-8493-11DA2B8AB025}" dt="2023-08-24T20:54:42.707" v="197"/>
          <ac:grpSpMkLst>
            <pc:docMk/>
            <pc:sldMk cId="1126805310" sldId="505"/>
            <ac:grpSpMk id="5" creationId="{F8923470-7B9A-69E0-4B33-B6244412B096}"/>
          </ac:grpSpMkLst>
        </pc:grpChg>
        <pc:grpChg chg="del">
          <ac:chgData name="Alexandre Rosa dos Santos" userId="e905766dae65b9e1" providerId="LiveId" clId="{ECA73DCE-1425-4972-8493-11DA2B8AB025}" dt="2023-08-24T20:54:42.195" v="196" actId="478"/>
          <ac:grpSpMkLst>
            <pc:docMk/>
            <pc:sldMk cId="1126805310" sldId="505"/>
            <ac:grpSpMk id="9" creationId="{F313F4DE-333F-6FE8-2FA7-484532E95172}"/>
          </ac:grpSpMkLst>
        </pc:grpChg>
        <pc:grpChg chg="del">
          <ac:chgData name="Alexandre Rosa dos Santos" userId="e905766dae65b9e1" providerId="LiveId" clId="{ECA73DCE-1425-4972-8493-11DA2B8AB025}" dt="2023-08-24T20:24:26.571" v="145" actId="478"/>
          <ac:grpSpMkLst>
            <pc:docMk/>
            <pc:sldMk cId="1126805310" sldId="505"/>
            <ac:grpSpMk id="20" creationId="{0BDA71A2-6B0B-4E45-8642-2649461FDE8D}"/>
          </ac:grpSpMkLst>
        </pc:grpChg>
        <pc:grpChg chg="add mod">
          <ac:chgData name="Alexandre Rosa dos Santos" userId="e905766dae65b9e1" providerId="LiveId" clId="{ECA73DCE-1425-4972-8493-11DA2B8AB025}" dt="2023-08-24T20:59:44.099" v="299" actId="164"/>
          <ac:grpSpMkLst>
            <pc:docMk/>
            <pc:sldMk cId="1126805310" sldId="505"/>
            <ac:grpSpMk id="23" creationId="{A38BDDA8-7C3F-DBD7-718E-7D4B9944E02E}"/>
          </ac:grpSpMkLst>
        </pc:grpChg>
        <pc:picChg chg="add mod">
          <ac:chgData name="Alexandre Rosa dos Santos" userId="e905766dae65b9e1" providerId="LiveId" clId="{ECA73DCE-1425-4972-8493-11DA2B8AB025}" dt="2023-08-24T20:59:44.099" v="299" actId="164"/>
          <ac:picMkLst>
            <pc:docMk/>
            <pc:sldMk cId="1126805310" sldId="505"/>
            <ac:picMk id="20" creationId="{45101120-1CA3-A9C4-0410-6C85F9CE894F}"/>
          </ac:picMkLst>
        </pc:picChg>
      </pc:sldChg>
      <pc:sldChg chg="addSp modSp">
        <pc:chgData name="Alexandre Rosa dos Santos" userId="e905766dae65b9e1" providerId="LiveId" clId="{ECA73DCE-1425-4972-8493-11DA2B8AB025}" dt="2023-08-24T20:26:24.903" v="157"/>
        <pc:sldMkLst>
          <pc:docMk/>
          <pc:sldMk cId="151494521" sldId="506"/>
        </pc:sldMkLst>
        <pc:spChg chg="add mod">
          <ac:chgData name="Alexandre Rosa dos Santos" userId="e905766dae65b9e1" providerId="LiveId" clId="{ECA73DCE-1425-4972-8493-11DA2B8AB025}" dt="2023-08-24T20:26:24.903" v="157"/>
          <ac:spMkLst>
            <pc:docMk/>
            <pc:sldMk cId="151494521" sldId="506"/>
            <ac:spMk id="4" creationId="{0BA12D77-3AA2-6350-0092-36E5AF75B067}"/>
          </ac:spMkLst>
        </pc:spChg>
        <pc:spChg chg="mod">
          <ac:chgData name="Alexandre Rosa dos Santos" userId="e905766dae65b9e1" providerId="LiveId" clId="{ECA73DCE-1425-4972-8493-11DA2B8AB025}" dt="2023-08-24T20:26:24.903" v="157"/>
          <ac:spMkLst>
            <pc:docMk/>
            <pc:sldMk cId="151494521" sldId="506"/>
            <ac:spMk id="6" creationId="{F716F632-7F73-8B0C-4B13-62E89371A2AA}"/>
          </ac:spMkLst>
        </pc:spChg>
        <pc:spChg chg="mod">
          <ac:chgData name="Alexandre Rosa dos Santos" userId="e905766dae65b9e1" providerId="LiveId" clId="{ECA73DCE-1425-4972-8493-11DA2B8AB025}" dt="2023-08-24T20:26:24.903" v="157"/>
          <ac:spMkLst>
            <pc:docMk/>
            <pc:sldMk cId="151494521" sldId="506"/>
            <ac:spMk id="7" creationId="{BB668439-46D9-AE4A-E7C3-DB12B904C0E9}"/>
          </ac:spMkLst>
        </pc:spChg>
        <pc:grpChg chg="add mod">
          <ac:chgData name="Alexandre Rosa dos Santos" userId="e905766dae65b9e1" providerId="LiveId" clId="{ECA73DCE-1425-4972-8493-11DA2B8AB025}" dt="2023-08-24T20:26:24.903" v="157"/>
          <ac:grpSpMkLst>
            <pc:docMk/>
            <pc:sldMk cId="151494521" sldId="506"/>
            <ac:grpSpMk id="5" creationId="{0AFD0D25-36EA-9308-EE48-5FDEFFA06DF2}"/>
          </ac:grpSpMkLst>
        </pc:grpChg>
      </pc:sldChg>
      <pc:sldChg chg="add del setBg">
        <pc:chgData name="Alexandre Rosa dos Santos" userId="e905766dae65b9e1" providerId="LiveId" clId="{ECA73DCE-1425-4972-8493-11DA2B8AB025}" dt="2023-08-24T20:25:31.599" v="155"/>
        <pc:sldMkLst>
          <pc:docMk/>
          <pc:sldMk cId="1220680794" sldId="508"/>
        </pc:sldMkLst>
      </pc:sldChg>
      <pc:sldChg chg="addSp modSp mod modAnim">
        <pc:chgData name="Alexandre Rosa dos Santos" userId="e905766dae65b9e1" providerId="LiveId" clId="{ECA73DCE-1425-4972-8493-11DA2B8AB025}" dt="2023-08-24T21:11:34.528" v="654" actId="1036"/>
        <pc:sldMkLst>
          <pc:docMk/>
          <pc:sldMk cId="3592915223" sldId="508"/>
        </pc:sldMkLst>
        <pc:spChg chg="add mod">
          <ac:chgData name="Alexandre Rosa dos Santos" userId="e905766dae65b9e1" providerId="LiveId" clId="{ECA73DCE-1425-4972-8493-11DA2B8AB025}" dt="2023-08-24T21:05:25.093" v="462" actId="27636"/>
          <ac:spMkLst>
            <pc:docMk/>
            <pc:sldMk cId="3592915223" sldId="508"/>
            <ac:spMk id="2" creationId="{904F9C5D-2562-8B22-D09C-D46BDE88FC3A}"/>
          </ac:spMkLst>
        </pc:spChg>
        <pc:spChg chg="add mod">
          <ac:chgData name="Alexandre Rosa dos Santos" userId="e905766dae65b9e1" providerId="LiveId" clId="{ECA73DCE-1425-4972-8493-11DA2B8AB025}" dt="2023-08-24T21:11:21.975" v="648" actId="113"/>
          <ac:spMkLst>
            <pc:docMk/>
            <pc:sldMk cId="3592915223" sldId="508"/>
            <ac:spMk id="3" creationId="{159C2DA1-EBBE-40F5-7BCE-12525E515B49}"/>
          </ac:spMkLst>
        </pc:spChg>
        <pc:spChg chg="mod">
          <ac:chgData name="Alexandre Rosa dos Santos" userId="e905766dae65b9e1" providerId="LiveId" clId="{ECA73DCE-1425-4972-8493-11DA2B8AB025}" dt="2023-08-24T21:04:53.544" v="392" actId="1035"/>
          <ac:spMkLst>
            <pc:docMk/>
            <pc:sldMk cId="3592915223" sldId="508"/>
            <ac:spMk id="4" creationId="{D88D706D-D1EA-6259-0CF3-9FA554EB5E34}"/>
          </ac:spMkLst>
        </pc:spChg>
        <pc:spChg chg="add mod">
          <ac:chgData name="Alexandre Rosa dos Santos" userId="e905766dae65b9e1" providerId="LiveId" clId="{ECA73DCE-1425-4972-8493-11DA2B8AB025}" dt="2023-08-24T21:11:34.528" v="654" actId="1036"/>
          <ac:spMkLst>
            <pc:docMk/>
            <pc:sldMk cId="3592915223" sldId="508"/>
            <ac:spMk id="8" creationId="{C363B467-5812-46CD-21F1-B308482F515C}"/>
          </ac:spMkLst>
        </pc:spChg>
        <pc:spChg chg="add mod">
          <ac:chgData name="Alexandre Rosa dos Santos" userId="e905766dae65b9e1" providerId="LiveId" clId="{ECA73DCE-1425-4972-8493-11DA2B8AB025}" dt="2023-08-24T21:08:22.985" v="595" actId="1076"/>
          <ac:spMkLst>
            <pc:docMk/>
            <pc:sldMk cId="3592915223" sldId="508"/>
            <ac:spMk id="9" creationId="{81C7BDD5-ACF4-3505-E3D5-927B64DE6D1E}"/>
          </ac:spMkLst>
        </pc:spChg>
        <pc:spChg chg="add mod">
          <ac:chgData name="Alexandre Rosa dos Santos" userId="e905766dae65b9e1" providerId="LiveId" clId="{ECA73DCE-1425-4972-8493-11DA2B8AB025}" dt="2023-08-24T21:08:19.332" v="594" actId="1582"/>
          <ac:spMkLst>
            <pc:docMk/>
            <pc:sldMk cId="3592915223" sldId="508"/>
            <ac:spMk id="11" creationId="{7B719316-7BDE-9192-CB3D-ABE4933EAADE}"/>
          </ac:spMkLst>
        </pc:spChg>
        <pc:picChg chg="add mod">
          <ac:chgData name="Alexandre Rosa dos Santos" userId="e905766dae65b9e1" providerId="LiveId" clId="{ECA73DCE-1425-4972-8493-11DA2B8AB025}" dt="2023-08-24T21:05:57.861" v="493" actId="1076"/>
          <ac:picMkLst>
            <pc:docMk/>
            <pc:sldMk cId="3592915223" sldId="508"/>
            <ac:picMk id="10" creationId="{6961853F-ED2B-91C7-F40E-90537A7470F2}"/>
          </ac:picMkLst>
        </pc:picChg>
        <pc:picChg chg="add mod">
          <ac:chgData name="Alexandre Rosa dos Santos" userId="e905766dae65b9e1" providerId="LiveId" clId="{ECA73DCE-1425-4972-8493-11DA2B8AB025}" dt="2023-08-24T21:06:16.168" v="498" actId="1076"/>
          <ac:picMkLst>
            <pc:docMk/>
            <pc:sldMk cId="3592915223" sldId="508"/>
            <ac:picMk id="15" creationId="{2DC4664E-D13D-2771-6FDD-C402BF61FEC5}"/>
          </ac:picMkLst>
        </pc:picChg>
      </pc:sldChg>
      <pc:sldChg chg="addSp delSp modSp mod modAnim">
        <pc:chgData name="Alexandre Rosa dos Santos" userId="e905766dae65b9e1" providerId="LiveId" clId="{ECA73DCE-1425-4972-8493-11DA2B8AB025}" dt="2023-08-24T21:11:57.263" v="658"/>
        <pc:sldMkLst>
          <pc:docMk/>
          <pc:sldMk cId="3628358528" sldId="509"/>
        </pc:sldMkLst>
        <pc:spChg chg="add del mod">
          <ac:chgData name="Alexandre Rosa dos Santos" userId="e905766dae65b9e1" providerId="LiveId" clId="{ECA73DCE-1425-4972-8493-11DA2B8AB025}" dt="2023-08-24T21:07:06.289" v="581" actId="478"/>
          <ac:spMkLst>
            <pc:docMk/>
            <pc:sldMk cId="3628358528" sldId="509"/>
            <ac:spMk id="2" creationId="{AC002922-87DC-9E4E-623E-91304849C37B}"/>
          </ac:spMkLst>
        </pc:spChg>
        <pc:spChg chg="add mod">
          <ac:chgData name="Alexandre Rosa dos Santos" userId="e905766dae65b9e1" providerId="LiveId" clId="{ECA73DCE-1425-4972-8493-11DA2B8AB025}" dt="2023-08-24T21:10:37.941" v="641" actId="122"/>
          <ac:spMkLst>
            <pc:docMk/>
            <pc:sldMk cId="3628358528" sldId="509"/>
            <ac:spMk id="3" creationId="{B41D2288-CBA1-3F0C-508D-45DAD4EFDA7F}"/>
          </ac:spMkLst>
        </pc:spChg>
        <pc:spChg chg="add mod">
          <ac:chgData name="Alexandre Rosa dos Santos" userId="e905766dae65b9e1" providerId="LiveId" clId="{ECA73DCE-1425-4972-8493-11DA2B8AB025}" dt="2023-08-24T21:10:07.110" v="632" actId="1076"/>
          <ac:spMkLst>
            <pc:docMk/>
            <pc:sldMk cId="3628358528" sldId="509"/>
            <ac:spMk id="8" creationId="{6F9433E3-62B5-2238-4235-4800CEF9FB1A}"/>
          </ac:spMkLst>
        </pc:spChg>
        <pc:spChg chg="add mod">
          <ac:chgData name="Alexandre Rosa dos Santos" userId="e905766dae65b9e1" providerId="LiveId" clId="{ECA73DCE-1425-4972-8493-11DA2B8AB025}" dt="2023-08-24T21:10:15.368" v="633" actId="1076"/>
          <ac:spMkLst>
            <pc:docMk/>
            <pc:sldMk cId="3628358528" sldId="509"/>
            <ac:spMk id="11" creationId="{DAB45B8A-942B-0218-92B2-C3FAA3C07B3A}"/>
          </ac:spMkLst>
        </pc:spChg>
        <pc:spChg chg="add del mod">
          <ac:chgData name="Alexandre Rosa dos Santos" userId="e905766dae65b9e1" providerId="LiveId" clId="{ECA73DCE-1425-4972-8493-11DA2B8AB025}" dt="2023-08-24T21:07:49.702" v="588" actId="478"/>
          <ac:spMkLst>
            <pc:docMk/>
            <pc:sldMk cId="3628358528" sldId="509"/>
            <ac:spMk id="15" creationId="{6296408F-DBD3-2820-6A68-7AB91711291B}"/>
          </ac:spMkLst>
        </pc:spChg>
        <pc:spChg chg="add mod">
          <ac:chgData name="Alexandre Rosa dos Santos" userId="e905766dae65b9e1" providerId="LiveId" clId="{ECA73DCE-1425-4972-8493-11DA2B8AB025}" dt="2023-08-24T21:07:50.462" v="589"/>
          <ac:spMkLst>
            <pc:docMk/>
            <pc:sldMk cId="3628358528" sldId="509"/>
            <ac:spMk id="20" creationId="{0A3CD81D-CDBC-0D5C-20FE-8244C4EDFEAB}"/>
          </ac:spMkLst>
        </pc:spChg>
        <pc:spChg chg="add del mod">
          <ac:chgData name="Alexandre Rosa dos Santos" userId="e905766dae65b9e1" providerId="LiveId" clId="{ECA73DCE-1425-4972-8493-11DA2B8AB025}" dt="2023-08-24T21:09:13.198" v="597"/>
          <ac:spMkLst>
            <pc:docMk/>
            <pc:sldMk cId="3628358528" sldId="509"/>
            <ac:spMk id="21" creationId="{F6F6D760-515E-9396-323F-8AF3E4E6CA55}"/>
          </ac:spMkLst>
        </pc:spChg>
        <pc:spChg chg="add mod">
          <ac:chgData name="Alexandre Rosa dos Santos" userId="e905766dae65b9e1" providerId="LiveId" clId="{ECA73DCE-1425-4972-8493-11DA2B8AB025}" dt="2023-08-24T21:10:31.439" v="638" actId="122"/>
          <ac:spMkLst>
            <pc:docMk/>
            <pc:sldMk cId="3628358528" sldId="509"/>
            <ac:spMk id="23" creationId="{60AACD47-FA71-EA0F-5CA6-65A80225A091}"/>
          </ac:spMkLst>
        </pc:spChg>
        <pc:picChg chg="add mod">
          <ac:chgData name="Alexandre Rosa dos Santos" userId="e905766dae65b9e1" providerId="LiveId" clId="{ECA73DCE-1425-4972-8493-11DA2B8AB025}" dt="2023-08-24T21:09:59.902" v="631" actId="1076"/>
          <ac:picMkLst>
            <pc:docMk/>
            <pc:sldMk cId="3628358528" sldId="509"/>
            <ac:picMk id="9" creationId="{8B50ED25-3146-D2A1-A36B-04ABDFF4A3DB}"/>
          </ac:picMkLst>
        </pc:picChg>
        <pc:picChg chg="add mod">
          <ac:chgData name="Alexandre Rosa dos Santos" userId="e905766dae65b9e1" providerId="LiveId" clId="{ECA73DCE-1425-4972-8493-11DA2B8AB025}" dt="2023-08-24T21:09:54.863" v="630" actId="1036"/>
          <ac:picMkLst>
            <pc:docMk/>
            <pc:sldMk cId="3628358528" sldId="509"/>
            <ac:picMk id="10" creationId="{1CF1E14F-7FA5-5E37-94B9-440B1D016F80}"/>
          </ac:picMkLst>
        </pc:picChg>
      </pc:sldChg>
      <pc:sldChg chg="addSp delSp modSp mod modAnim">
        <pc:chgData name="Alexandre Rosa dos Santos" userId="e905766dae65b9e1" providerId="LiveId" clId="{ECA73DCE-1425-4972-8493-11DA2B8AB025}" dt="2023-08-24T21:14:00.862" v="715"/>
        <pc:sldMkLst>
          <pc:docMk/>
          <pc:sldMk cId="1811371621" sldId="510"/>
        </pc:sldMkLst>
        <pc:spChg chg="add del mod">
          <ac:chgData name="Alexandre Rosa dos Santos" userId="e905766dae65b9e1" providerId="LiveId" clId="{ECA73DCE-1425-4972-8493-11DA2B8AB025}" dt="2023-08-24T21:12:10.319" v="660" actId="478"/>
          <ac:spMkLst>
            <pc:docMk/>
            <pc:sldMk cId="1811371621" sldId="510"/>
            <ac:spMk id="3" creationId="{46640E86-9B62-E5F4-FC28-1C9EF54399C3}"/>
          </ac:spMkLst>
        </pc:spChg>
        <pc:spChg chg="add mod">
          <ac:chgData name="Alexandre Rosa dos Santos" userId="e905766dae65b9e1" providerId="LiveId" clId="{ECA73DCE-1425-4972-8493-11DA2B8AB025}" dt="2023-08-24T21:13:25.050" v="706" actId="122"/>
          <ac:spMkLst>
            <pc:docMk/>
            <pc:sldMk cId="1811371621" sldId="510"/>
            <ac:spMk id="8" creationId="{947CCD43-9F1A-EBFA-00F6-A53835220D7E}"/>
          </ac:spMkLst>
        </pc:spChg>
        <pc:spChg chg="add mod">
          <ac:chgData name="Alexandre Rosa dos Santos" userId="e905766dae65b9e1" providerId="LiveId" clId="{ECA73DCE-1425-4972-8493-11DA2B8AB025}" dt="2023-08-24T21:13:31.478" v="709" actId="122"/>
          <ac:spMkLst>
            <pc:docMk/>
            <pc:sldMk cId="1811371621" sldId="510"/>
            <ac:spMk id="9" creationId="{F12AF6F7-6D0D-2F61-501F-20B044DB199C}"/>
          </ac:spMkLst>
        </pc:spChg>
        <pc:spChg chg="add mod">
          <ac:chgData name="Alexandre Rosa dos Santos" userId="e905766dae65b9e1" providerId="LiveId" clId="{ECA73DCE-1425-4972-8493-11DA2B8AB025}" dt="2023-08-24T21:13:43.379" v="711" actId="1076"/>
          <ac:spMkLst>
            <pc:docMk/>
            <pc:sldMk cId="1811371621" sldId="510"/>
            <ac:spMk id="10" creationId="{6C2AE786-331D-5A1B-FB2F-B65D5A82A301}"/>
          </ac:spMkLst>
        </pc:spChg>
        <pc:spChg chg="add mod">
          <ac:chgData name="Alexandre Rosa dos Santos" userId="e905766dae65b9e1" providerId="LiveId" clId="{ECA73DCE-1425-4972-8493-11DA2B8AB025}" dt="2023-08-24T21:13:37.986" v="710" actId="1076"/>
          <ac:spMkLst>
            <pc:docMk/>
            <pc:sldMk cId="1811371621" sldId="510"/>
            <ac:spMk id="15" creationId="{4DD115B7-CB7B-D5B1-56B6-E33322FE928E}"/>
          </ac:spMkLst>
        </pc:spChg>
        <pc:picChg chg="add mod">
          <ac:chgData name="Alexandre Rosa dos Santos" userId="e905766dae65b9e1" providerId="LiveId" clId="{ECA73DCE-1425-4972-8493-11DA2B8AB025}" dt="2023-08-24T21:13:06.785" v="699" actId="14100"/>
          <ac:picMkLst>
            <pc:docMk/>
            <pc:sldMk cId="1811371621" sldId="510"/>
            <ac:picMk id="11" creationId="{8FF1449D-DC1F-284B-CE14-5881D5BD821A}"/>
          </ac:picMkLst>
        </pc:picChg>
        <pc:picChg chg="add mod">
          <ac:chgData name="Alexandre Rosa dos Santos" userId="e905766dae65b9e1" providerId="LiveId" clId="{ECA73DCE-1425-4972-8493-11DA2B8AB025}" dt="2023-08-24T21:13:12.179" v="702" actId="1076"/>
          <ac:picMkLst>
            <pc:docMk/>
            <pc:sldMk cId="1811371621" sldId="510"/>
            <ac:picMk id="20" creationId="{F4B2721A-41BB-08C1-845A-F60DFC68DF25}"/>
          </ac:picMkLst>
        </pc:picChg>
        <pc:cxnChg chg="add del mod">
          <ac:chgData name="Alexandre Rosa dos Santos" userId="e905766dae65b9e1" providerId="LiveId" clId="{ECA73DCE-1425-4972-8493-11DA2B8AB025}" dt="2023-08-24T21:12:07.203" v="659" actId="478"/>
          <ac:cxnSpMkLst>
            <pc:docMk/>
            <pc:sldMk cId="1811371621" sldId="510"/>
            <ac:cxnSpMk id="2" creationId="{6781E802-AF88-228B-02FD-C8AE15994630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21:45.101" v="793" actId="27636"/>
        <pc:sldMkLst>
          <pc:docMk/>
          <pc:sldMk cId="3852772829" sldId="511"/>
        </pc:sldMkLst>
        <pc:spChg chg="add del mod">
          <ac:chgData name="Alexandre Rosa dos Santos" userId="e905766dae65b9e1" providerId="LiveId" clId="{ECA73DCE-1425-4972-8493-11DA2B8AB025}" dt="2023-08-24T20:42:35.787" v="169"/>
          <ac:spMkLst>
            <pc:docMk/>
            <pc:sldMk cId="3852772829" sldId="511"/>
            <ac:spMk id="2" creationId="{F8039C7D-DD5B-FA37-7916-06C61FC16BF3}"/>
          </ac:spMkLst>
        </pc:spChg>
        <pc:spChg chg="add del mod">
          <ac:chgData name="Alexandre Rosa dos Santos" userId="e905766dae65b9e1" providerId="LiveId" clId="{ECA73DCE-1425-4972-8493-11DA2B8AB025}" dt="2023-08-24T20:42:35.787" v="169"/>
          <ac:spMkLst>
            <pc:docMk/>
            <pc:sldMk cId="3852772829" sldId="511"/>
            <ac:spMk id="3" creationId="{54CA55C0-9223-7663-F391-7BBBE0E3219C}"/>
          </ac:spMkLst>
        </pc:spChg>
        <pc:spChg chg="add del mod">
          <ac:chgData name="Alexandre Rosa dos Santos" userId="e905766dae65b9e1" providerId="LiveId" clId="{ECA73DCE-1425-4972-8493-11DA2B8AB025}" dt="2023-08-24T20:42:40.018" v="171"/>
          <ac:spMkLst>
            <pc:docMk/>
            <pc:sldMk cId="3852772829" sldId="511"/>
            <ac:spMk id="8" creationId="{6E2A4D99-146B-6876-72D5-76E78505AA2E}"/>
          </ac:spMkLst>
        </pc:spChg>
        <pc:spChg chg="add del mod">
          <ac:chgData name="Alexandre Rosa dos Santos" userId="e905766dae65b9e1" providerId="LiveId" clId="{ECA73DCE-1425-4972-8493-11DA2B8AB025}" dt="2023-08-24T20:42:40.018" v="171"/>
          <ac:spMkLst>
            <pc:docMk/>
            <pc:sldMk cId="3852772829" sldId="511"/>
            <ac:spMk id="9" creationId="{64AD8FAB-7160-D047-FDF3-6FBB9032A58C}"/>
          </ac:spMkLst>
        </pc:spChg>
        <pc:spChg chg="add del mod">
          <ac:chgData name="Alexandre Rosa dos Santos" userId="e905766dae65b9e1" providerId="LiveId" clId="{ECA73DCE-1425-4972-8493-11DA2B8AB025}" dt="2023-08-24T20:42:53.609" v="175"/>
          <ac:spMkLst>
            <pc:docMk/>
            <pc:sldMk cId="3852772829" sldId="511"/>
            <ac:spMk id="10" creationId="{7C2E19EC-4489-2B2A-112C-1718808E56F6}"/>
          </ac:spMkLst>
        </pc:spChg>
        <pc:spChg chg="add del mod">
          <ac:chgData name="Alexandre Rosa dos Santos" userId="e905766dae65b9e1" providerId="LiveId" clId="{ECA73DCE-1425-4972-8493-11DA2B8AB025}" dt="2023-08-24T20:42:53.609" v="175"/>
          <ac:spMkLst>
            <pc:docMk/>
            <pc:sldMk cId="3852772829" sldId="511"/>
            <ac:spMk id="11" creationId="{6CE72A53-0B6F-9FF0-717C-12111059BEDD}"/>
          </ac:spMkLst>
        </pc:spChg>
        <pc:spChg chg="add del mod">
          <ac:chgData name="Alexandre Rosa dos Santos" userId="e905766dae65b9e1" providerId="LiveId" clId="{ECA73DCE-1425-4972-8493-11DA2B8AB025}" dt="2023-08-24T20:42:53.609" v="175"/>
          <ac:spMkLst>
            <pc:docMk/>
            <pc:sldMk cId="3852772829" sldId="511"/>
            <ac:spMk id="15" creationId="{B9803969-40DA-5334-038C-F36A7B2E997C}"/>
          </ac:spMkLst>
        </pc:spChg>
        <pc:spChg chg="add mod">
          <ac:chgData name="Alexandre Rosa dos Santos" userId="e905766dae65b9e1" providerId="LiveId" clId="{ECA73DCE-1425-4972-8493-11DA2B8AB025}" dt="2023-08-24T21:21:45.101" v="793" actId="27636"/>
          <ac:spMkLst>
            <pc:docMk/>
            <pc:sldMk cId="3852772829" sldId="511"/>
            <ac:spMk id="20" creationId="{D3A93DB7-0A83-C135-CB86-9F4A99F4558D}"/>
          </ac:spMkLst>
        </pc:spChg>
        <pc:spChg chg="add mod">
          <ac:chgData name="Alexandre Rosa dos Santos" userId="e905766dae65b9e1" providerId="LiveId" clId="{ECA73DCE-1425-4972-8493-11DA2B8AB025}" dt="2023-08-24T21:17:27.281" v="756" actId="208"/>
          <ac:spMkLst>
            <pc:docMk/>
            <pc:sldMk cId="3852772829" sldId="511"/>
            <ac:spMk id="21" creationId="{71819603-7566-B889-80E0-6E506E224965}"/>
          </ac:spMkLst>
        </pc:spChg>
        <pc:spChg chg="add mod">
          <ac:chgData name="Alexandre Rosa dos Santos" userId="e905766dae65b9e1" providerId="LiveId" clId="{ECA73DCE-1425-4972-8493-11DA2B8AB025}" dt="2023-08-24T21:18:18.592" v="765" actId="6549"/>
          <ac:spMkLst>
            <pc:docMk/>
            <pc:sldMk cId="3852772829" sldId="511"/>
            <ac:spMk id="23" creationId="{A239981F-272E-0E2E-74E9-1F5BBBBBB7CB}"/>
          </ac:spMkLst>
        </pc:spChg>
      </pc:sldChg>
      <pc:sldChg chg="addSp delSp modSp mod modAnim">
        <pc:chgData name="Alexandre Rosa dos Santos" userId="e905766dae65b9e1" providerId="LiveId" clId="{ECA73DCE-1425-4972-8493-11DA2B8AB025}" dt="2023-08-24T21:27:46.702" v="944" actId="20577"/>
        <pc:sldMkLst>
          <pc:docMk/>
          <pc:sldMk cId="2549931498" sldId="512"/>
        </pc:sldMkLst>
        <pc:spChg chg="add mod">
          <ac:chgData name="Alexandre Rosa dos Santos" userId="e905766dae65b9e1" providerId="LiveId" clId="{ECA73DCE-1425-4972-8493-11DA2B8AB025}" dt="2023-08-24T20:43:48.543" v="177"/>
          <ac:spMkLst>
            <pc:docMk/>
            <pc:sldMk cId="2549931498" sldId="512"/>
            <ac:spMk id="2" creationId="{FF9D9D07-71FC-1133-FF28-2F30C72F7127}"/>
          </ac:spMkLst>
        </pc:spChg>
        <pc:spChg chg="add mod">
          <ac:chgData name="Alexandre Rosa dos Santos" userId="e905766dae65b9e1" providerId="LiveId" clId="{ECA73DCE-1425-4972-8493-11DA2B8AB025}" dt="2023-08-24T21:23:42.272" v="853" actId="14100"/>
          <ac:spMkLst>
            <pc:docMk/>
            <pc:sldMk cId="2549931498" sldId="512"/>
            <ac:spMk id="8" creationId="{824C536F-4932-BAF7-3D17-C624A7A8C1FC}"/>
          </ac:spMkLst>
        </pc:spChg>
        <pc:spChg chg="add mod">
          <ac:chgData name="Alexandre Rosa dos Santos" userId="e905766dae65b9e1" providerId="LiveId" clId="{ECA73DCE-1425-4972-8493-11DA2B8AB025}" dt="2023-08-24T21:27:23.624" v="935" actId="20577"/>
          <ac:spMkLst>
            <pc:docMk/>
            <pc:sldMk cId="2549931498" sldId="512"/>
            <ac:spMk id="9" creationId="{06A6F250-2F29-E4FD-2203-BB8A5B953C5A}"/>
          </ac:spMkLst>
        </pc:spChg>
        <pc:spChg chg="add mod">
          <ac:chgData name="Alexandre Rosa dos Santos" userId="e905766dae65b9e1" providerId="LiveId" clId="{ECA73DCE-1425-4972-8493-11DA2B8AB025}" dt="2023-08-24T21:27:46.702" v="944" actId="20577"/>
          <ac:spMkLst>
            <pc:docMk/>
            <pc:sldMk cId="2549931498" sldId="512"/>
            <ac:spMk id="10" creationId="{5B07D326-AF45-17CB-13A4-691E56B442A2}"/>
          </ac:spMkLst>
        </pc:spChg>
        <pc:spChg chg="add mod">
          <ac:chgData name="Alexandre Rosa dos Santos" userId="e905766dae65b9e1" providerId="LiveId" clId="{ECA73DCE-1425-4972-8493-11DA2B8AB025}" dt="2023-08-24T21:26:51.769" v="919" actId="20577"/>
          <ac:spMkLst>
            <pc:docMk/>
            <pc:sldMk cId="2549931498" sldId="512"/>
            <ac:spMk id="11" creationId="{25FAFB36-1CA9-2435-CFF1-A8569A9901D3}"/>
          </ac:spMkLst>
        </pc:spChg>
        <pc:picChg chg="add mod">
          <ac:chgData name="Alexandre Rosa dos Santos" userId="e905766dae65b9e1" providerId="LiveId" clId="{ECA73DCE-1425-4972-8493-11DA2B8AB025}" dt="2023-08-24T21:25:21.827" v="897" actId="1038"/>
          <ac:picMkLst>
            <pc:docMk/>
            <pc:sldMk cId="2549931498" sldId="512"/>
            <ac:picMk id="15" creationId="{63158A3A-2EB2-455C-BB95-0226916A44C9}"/>
          </ac:picMkLst>
        </pc:picChg>
        <pc:cxnChg chg="add del mod">
          <ac:chgData name="Alexandre Rosa dos Santos" userId="e905766dae65b9e1" providerId="LiveId" clId="{ECA73DCE-1425-4972-8493-11DA2B8AB025}" dt="2023-08-24T21:21:59.792" v="794" actId="478"/>
          <ac:cxnSpMkLst>
            <pc:docMk/>
            <pc:sldMk cId="2549931498" sldId="512"/>
            <ac:cxnSpMk id="3" creationId="{A1DC8DFE-AEBA-B496-799D-E5DEFD2B1FD8}"/>
          </ac:cxnSpMkLst>
        </pc:cxnChg>
      </pc:sldChg>
      <pc:sldChg chg="addSp modSp">
        <pc:chgData name="Alexandre Rosa dos Santos" userId="e905766dae65b9e1" providerId="LiveId" clId="{ECA73DCE-1425-4972-8493-11DA2B8AB025}" dt="2023-08-24T21:28:48.112" v="948" actId="1076"/>
        <pc:sldMkLst>
          <pc:docMk/>
          <pc:sldMk cId="1328352500" sldId="513"/>
        </pc:sldMkLst>
        <pc:picChg chg="add mod">
          <ac:chgData name="Alexandre Rosa dos Santos" userId="e905766dae65b9e1" providerId="LiveId" clId="{ECA73DCE-1425-4972-8493-11DA2B8AB025}" dt="2023-08-24T21:28:48.112" v="948" actId="1076"/>
          <ac:picMkLst>
            <pc:docMk/>
            <pc:sldMk cId="1328352500" sldId="513"/>
            <ac:picMk id="2" creationId="{70D99C1D-F3D4-F62D-A4CC-5FF3DEAE5EB5}"/>
          </ac:picMkLst>
        </pc:picChg>
      </pc:sldChg>
      <pc:sldChg chg="addSp modSp mod modAnim">
        <pc:chgData name="Alexandre Rosa dos Santos" userId="e905766dae65b9e1" providerId="LiveId" clId="{ECA73DCE-1425-4972-8493-11DA2B8AB025}" dt="2023-08-24T21:59:56.065" v="1379" actId="1076"/>
        <pc:sldMkLst>
          <pc:docMk/>
          <pc:sldMk cId="3194051858" sldId="514"/>
        </pc:sldMkLst>
        <pc:spChg chg="add mod">
          <ac:chgData name="Alexandre Rosa dos Santos" userId="e905766dae65b9e1" providerId="LiveId" clId="{ECA73DCE-1425-4972-8493-11DA2B8AB025}" dt="2023-08-24T21:29:38.852" v="953" actId="12"/>
          <ac:spMkLst>
            <pc:docMk/>
            <pc:sldMk cId="3194051858" sldId="514"/>
            <ac:spMk id="3" creationId="{1C10DBEC-013F-47EA-D6DE-C85544618F78}"/>
          </ac:spMkLst>
        </pc:spChg>
        <pc:spChg chg="add mod">
          <ac:chgData name="Alexandre Rosa dos Santos" userId="e905766dae65b9e1" providerId="LiveId" clId="{ECA73DCE-1425-4972-8493-11DA2B8AB025}" dt="2023-08-24T21:59:56.065" v="1379" actId="1076"/>
          <ac:spMkLst>
            <pc:docMk/>
            <pc:sldMk cId="3194051858" sldId="514"/>
            <ac:spMk id="8" creationId="{62D5E4A6-F668-E374-69D6-CCB5D83FE700}"/>
          </ac:spMkLst>
        </pc:spChg>
        <pc:spChg chg="add mod">
          <ac:chgData name="Alexandre Rosa dos Santos" userId="e905766dae65b9e1" providerId="LiveId" clId="{ECA73DCE-1425-4972-8493-11DA2B8AB025}" dt="2023-08-24T21:59:42.276" v="1378" actId="1038"/>
          <ac:spMkLst>
            <pc:docMk/>
            <pc:sldMk cId="3194051858" sldId="514"/>
            <ac:spMk id="10" creationId="{AD1BB4AF-BF5C-4AC6-70E9-4A3745B4289B}"/>
          </ac:spMkLst>
        </pc:spChg>
        <pc:graphicFrameChg chg="add mod">
          <ac:chgData name="Alexandre Rosa dos Santos" userId="e905766dae65b9e1" providerId="LiveId" clId="{ECA73DCE-1425-4972-8493-11DA2B8AB025}" dt="2023-08-24T21:59:42.276" v="1378" actId="1038"/>
          <ac:graphicFrameMkLst>
            <pc:docMk/>
            <pc:sldMk cId="3194051858" sldId="514"/>
            <ac:graphicFrameMk id="2" creationId="{8DEEE97F-C231-7F84-1CDB-5919A093DBA6}"/>
          </ac:graphicFrameMkLst>
        </pc:graphicFrameChg>
        <pc:graphicFrameChg chg="add mod">
          <ac:chgData name="Alexandre Rosa dos Santos" userId="e905766dae65b9e1" providerId="LiveId" clId="{ECA73DCE-1425-4972-8493-11DA2B8AB025}" dt="2023-08-24T21:59:42.276" v="1378" actId="1038"/>
          <ac:graphicFrameMkLst>
            <pc:docMk/>
            <pc:sldMk cId="3194051858" sldId="514"/>
            <ac:graphicFrameMk id="9" creationId="{F82FA06E-D6E3-4313-3529-48A533DE27B4}"/>
          </ac:graphicFrameMkLst>
        </pc:graphicFrameChg>
      </pc:sldChg>
      <pc:sldChg chg="addSp delSp modSp mod modAnim">
        <pc:chgData name="Alexandre Rosa dos Santos" userId="e905766dae65b9e1" providerId="LiveId" clId="{ECA73DCE-1425-4972-8493-11DA2B8AB025}" dt="2023-08-24T21:32:06.333" v="988"/>
        <pc:sldMkLst>
          <pc:docMk/>
          <pc:sldMk cId="2612132812" sldId="515"/>
        </pc:sldMkLst>
        <pc:spChg chg="add del mod">
          <ac:chgData name="Alexandre Rosa dos Santos" userId="e905766dae65b9e1" providerId="LiveId" clId="{ECA73DCE-1425-4972-8493-11DA2B8AB025}" dt="2023-08-24T21:31:30.356" v="979" actId="478"/>
          <ac:spMkLst>
            <pc:docMk/>
            <pc:sldMk cId="2612132812" sldId="515"/>
            <ac:spMk id="3" creationId="{776E99BF-4A10-F5CC-A01D-5E8068F5567F}"/>
          </ac:spMkLst>
        </pc:spChg>
        <pc:spChg chg="add mod">
          <ac:chgData name="Alexandre Rosa dos Santos" userId="e905766dae65b9e1" providerId="LiveId" clId="{ECA73DCE-1425-4972-8493-11DA2B8AB025}" dt="2023-08-24T21:31:37.504" v="981" actId="1076"/>
          <ac:spMkLst>
            <pc:docMk/>
            <pc:sldMk cId="2612132812" sldId="515"/>
            <ac:spMk id="8" creationId="{18BBB6DB-3EEB-E311-579E-743523BE8E2C}"/>
          </ac:spMkLst>
        </pc:spChg>
        <pc:spChg chg="add mod">
          <ac:chgData name="Alexandre Rosa dos Santos" userId="e905766dae65b9e1" providerId="LiveId" clId="{ECA73DCE-1425-4972-8493-11DA2B8AB025}" dt="2023-08-24T21:31:31.153" v="980"/>
          <ac:spMkLst>
            <pc:docMk/>
            <pc:sldMk cId="2612132812" sldId="515"/>
            <ac:spMk id="10" creationId="{FA6A170E-27CD-445A-CB46-B23E9131812F}"/>
          </ac:spMkLst>
        </pc:spChg>
        <pc:graphicFrameChg chg="add mod">
          <ac:chgData name="Alexandre Rosa dos Santos" userId="e905766dae65b9e1" providerId="LiveId" clId="{ECA73DCE-1425-4972-8493-11DA2B8AB025}" dt="2023-08-24T21:31:45.268" v="982" actId="1076"/>
          <ac:graphicFrameMkLst>
            <pc:docMk/>
            <pc:sldMk cId="2612132812" sldId="515"/>
            <ac:graphicFrameMk id="9" creationId="{8F8555DA-DECB-57A2-E956-38187E9B8C5D}"/>
          </ac:graphicFrameMkLst>
        </pc:graphicFrameChg>
        <pc:cxnChg chg="add del mod">
          <ac:chgData name="Alexandre Rosa dos Santos" userId="e905766dae65b9e1" providerId="LiveId" clId="{ECA73DCE-1425-4972-8493-11DA2B8AB025}" dt="2023-08-24T21:31:19.801" v="978" actId="478"/>
          <ac:cxnSpMkLst>
            <pc:docMk/>
            <pc:sldMk cId="2612132812" sldId="515"/>
            <ac:cxnSpMk id="2" creationId="{6E390763-1AE1-CB1A-D391-0B4E3F281763}"/>
          </ac:cxnSpMkLst>
        </pc:cxnChg>
      </pc:sldChg>
      <pc:sldChg chg="addSp delSp modSp mod">
        <pc:chgData name="Alexandre Rosa dos Santos" userId="e905766dae65b9e1" providerId="LiveId" clId="{ECA73DCE-1425-4972-8493-11DA2B8AB025}" dt="2023-08-24T21:32:30.663" v="995" actId="948"/>
        <pc:sldMkLst>
          <pc:docMk/>
          <pc:sldMk cId="960670619" sldId="516"/>
        </pc:sldMkLst>
        <pc:spChg chg="add mod">
          <ac:chgData name="Alexandre Rosa dos Santos" userId="e905766dae65b9e1" providerId="LiveId" clId="{ECA73DCE-1425-4972-8493-11DA2B8AB025}" dt="2023-08-24T21:32:30.663" v="995" actId="948"/>
          <ac:spMkLst>
            <pc:docMk/>
            <pc:sldMk cId="960670619" sldId="516"/>
            <ac:spMk id="2" creationId="{F7C1D58A-CC1F-2878-2CD1-29DC23B41BFE}"/>
          </ac:spMkLst>
        </pc:spChg>
        <pc:cxnChg chg="add del mod">
          <ac:chgData name="Alexandre Rosa dos Santos" userId="e905766dae65b9e1" providerId="LiveId" clId="{ECA73DCE-1425-4972-8493-11DA2B8AB025}" dt="2023-08-24T21:32:16.824" v="989" actId="478"/>
          <ac:cxnSpMkLst>
            <pc:docMk/>
            <pc:sldMk cId="960670619" sldId="516"/>
            <ac:cxnSpMk id="3" creationId="{53B065CF-4E46-F5E0-F7BB-1ECD06DF07F6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34:33.705" v="1063"/>
        <pc:sldMkLst>
          <pc:docMk/>
          <pc:sldMk cId="1019636943" sldId="517"/>
        </pc:sldMkLst>
        <pc:spChg chg="add mod">
          <ac:chgData name="Alexandre Rosa dos Santos" userId="e905766dae65b9e1" providerId="LiveId" clId="{ECA73DCE-1425-4972-8493-11DA2B8AB025}" dt="2023-08-24T21:33:04.429" v="1000" actId="14100"/>
          <ac:spMkLst>
            <pc:docMk/>
            <pc:sldMk cId="1019636943" sldId="517"/>
            <ac:spMk id="2" creationId="{884FA1C4-215B-2256-8CC4-7C2DFF8B566D}"/>
          </ac:spMkLst>
        </pc:spChg>
        <pc:spChg chg="add mod">
          <ac:chgData name="Alexandre Rosa dos Santos" userId="e905766dae65b9e1" providerId="LiveId" clId="{ECA73DCE-1425-4972-8493-11DA2B8AB025}" dt="2023-08-24T21:33:56.885" v="1060" actId="1076"/>
          <ac:spMkLst>
            <pc:docMk/>
            <pc:sldMk cId="1019636943" sldId="517"/>
            <ac:spMk id="9" creationId="{76D42558-5857-FCFC-DE72-12C6A6A16E96}"/>
          </ac:spMkLst>
        </pc:spChg>
        <pc:picChg chg="add mod">
          <ac:chgData name="Alexandre Rosa dos Santos" userId="e905766dae65b9e1" providerId="LiveId" clId="{ECA73DCE-1425-4972-8493-11DA2B8AB025}" dt="2023-08-24T21:33:44.569" v="1056" actId="1076"/>
          <ac:picMkLst>
            <pc:docMk/>
            <pc:sldMk cId="1019636943" sldId="517"/>
            <ac:picMk id="8" creationId="{D1E18223-9F27-AB8F-A7B8-EFE870691072}"/>
          </ac:picMkLst>
        </pc:picChg>
        <pc:cxnChg chg="add del mod">
          <ac:chgData name="Alexandre Rosa dos Santos" userId="e905766dae65b9e1" providerId="LiveId" clId="{ECA73DCE-1425-4972-8493-11DA2B8AB025}" dt="2023-08-24T21:32:49.715" v="996" actId="478"/>
          <ac:cxnSpMkLst>
            <pc:docMk/>
            <pc:sldMk cId="1019636943" sldId="517"/>
            <ac:cxnSpMk id="3" creationId="{3287EDB3-C22D-B600-2B3A-B818691DD9E6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40:20.662" v="1108"/>
        <pc:sldMkLst>
          <pc:docMk/>
          <pc:sldMk cId="99943847" sldId="518"/>
        </pc:sldMkLst>
        <pc:spChg chg="add mod">
          <ac:chgData name="Alexandre Rosa dos Santos" userId="e905766dae65b9e1" providerId="LiveId" clId="{ECA73DCE-1425-4972-8493-11DA2B8AB025}" dt="2023-08-24T21:39:12.051" v="1098" actId="1035"/>
          <ac:spMkLst>
            <pc:docMk/>
            <pc:sldMk cId="99943847" sldId="518"/>
            <ac:spMk id="2" creationId="{2756B427-8626-16B2-0CC1-276A9FAC4423}"/>
          </ac:spMkLst>
        </pc:spChg>
        <pc:spChg chg="add mod">
          <ac:chgData name="Alexandre Rosa dos Santos" userId="e905766dae65b9e1" providerId="LiveId" clId="{ECA73DCE-1425-4972-8493-11DA2B8AB025}" dt="2023-08-24T21:39:40.934" v="1103" actId="20577"/>
          <ac:spMkLst>
            <pc:docMk/>
            <pc:sldMk cId="99943847" sldId="518"/>
            <ac:spMk id="8" creationId="{38DBF3B8-A735-27FC-C09D-78C23021D2E7}"/>
          </ac:spMkLst>
        </pc:spChg>
        <pc:picChg chg="add mod">
          <ac:chgData name="Alexandre Rosa dos Santos" userId="e905766dae65b9e1" providerId="LiveId" clId="{ECA73DCE-1425-4972-8493-11DA2B8AB025}" dt="2023-08-24T21:38:57.919" v="1086" actId="1076"/>
          <ac:picMkLst>
            <pc:docMk/>
            <pc:sldMk cId="99943847" sldId="518"/>
            <ac:picMk id="9" creationId="{B39523C8-8782-C5F0-5247-950AC3E6DCB7}"/>
          </ac:picMkLst>
        </pc:picChg>
        <pc:picChg chg="add mod">
          <ac:chgData name="Alexandre Rosa dos Santos" userId="e905766dae65b9e1" providerId="LiveId" clId="{ECA73DCE-1425-4972-8493-11DA2B8AB025}" dt="2023-08-24T21:39:08.007" v="1094" actId="1076"/>
          <ac:picMkLst>
            <pc:docMk/>
            <pc:sldMk cId="99943847" sldId="518"/>
            <ac:picMk id="10" creationId="{A81F5C89-DDD8-780A-D3DD-2544072D6F1B}"/>
          </ac:picMkLst>
        </pc:picChg>
        <pc:picChg chg="add mod">
          <ac:chgData name="Alexandre Rosa dos Santos" userId="e905766dae65b9e1" providerId="LiveId" clId="{ECA73DCE-1425-4972-8493-11DA2B8AB025}" dt="2023-08-24T21:38:26.496" v="1080" actId="1076"/>
          <ac:picMkLst>
            <pc:docMk/>
            <pc:sldMk cId="99943847" sldId="518"/>
            <ac:picMk id="11" creationId="{862850F2-389F-5508-EF91-C24BB0D1C69C}"/>
          </ac:picMkLst>
        </pc:picChg>
        <pc:picChg chg="add mod">
          <ac:chgData name="Alexandre Rosa dos Santos" userId="e905766dae65b9e1" providerId="LiveId" clId="{ECA73DCE-1425-4972-8493-11DA2B8AB025}" dt="2023-08-24T21:38:24.636" v="1079" actId="1076"/>
          <ac:picMkLst>
            <pc:docMk/>
            <pc:sldMk cId="99943847" sldId="518"/>
            <ac:picMk id="15" creationId="{B3656BB9-0AD3-2805-F0FD-189DEF2E045D}"/>
          </ac:picMkLst>
        </pc:picChg>
        <pc:cxnChg chg="add del mod">
          <ac:chgData name="Alexandre Rosa dos Santos" userId="e905766dae65b9e1" providerId="LiveId" clId="{ECA73DCE-1425-4972-8493-11DA2B8AB025}" dt="2023-08-24T21:36:47.954" v="1064" actId="478"/>
          <ac:cxnSpMkLst>
            <pc:docMk/>
            <pc:sldMk cId="99943847" sldId="518"/>
            <ac:cxnSpMk id="3" creationId="{9F2BA140-11B0-A448-C4F4-8462F2948387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41:22.021" v="1115"/>
        <pc:sldMkLst>
          <pc:docMk/>
          <pc:sldMk cId="2594236254" sldId="519"/>
        </pc:sldMkLst>
        <pc:spChg chg="add mod">
          <ac:chgData name="Alexandre Rosa dos Santos" userId="e905766dae65b9e1" providerId="LiveId" clId="{ECA73DCE-1425-4972-8493-11DA2B8AB025}" dt="2023-08-24T21:41:14.848" v="1114" actId="1076"/>
          <ac:spMkLst>
            <pc:docMk/>
            <pc:sldMk cId="2594236254" sldId="519"/>
            <ac:spMk id="8" creationId="{CD87BAAF-98AE-8CCF-1AEB-A9218A257FED}"/>
          </ac:spMkLst>
        </pc:spChg>
        <pc:spChg chg="add mod">
          <ac:chgData name="Alexandre Rosa dos Santos" userId="e905766dae65b9e1" providerId="LiveId" clId="{ECA73DCE-1425-4972-8493-11DA2B8AB025}" dt="2023-08-24T21:41:10.182" v="1113" actId="1076"/>
          <ac:spMkLst>
            <pc:docMk/>
            <pc:sldMk cId="2594236254" sldId="519"/>
            <ac:spMk id="9" creationId="{45A25B51-DF60-E339-8CA5-FC771C8B2784}"/>
          </ac:spMkLst>
        </pc:spChg>
        <pc:spChg chg="add mod">
          <ac:chgData name="Alexandre Rosa dos Santos" userId="e905766dae65b9e1" providerId="LiveId" clId="{ECA73DCE-1425-4972-8493-11DA2B8AB025}" dt="2023-08-24T21:41:00.038" v="1110"/>
          <ac:spMkLst>
            <pc:docMk/>
            <pc:sldMk cId="2594236254" sldId="519"/>
            <ac:spMk id="10" creationId="{78C3D821-FB8D-6521-8C50-B7338ED43267}"/>
          </ac:spMkLst>
        </pc:spChg>
        <pc:picChg chg="add mod">
          <ac:chgData name="Alexandre Rosa dos Santos" userId="e905766dae65b9e1" providerId="LiveId" clId="{ECA73DCE-1425-4972-8493-11DA2B8AB025}" dt="2023-08-24T21:41:10.182" v="1113" actId="1076"/>
          <ac:picMkLst>
            <pc:docMk/>
            <pc:sldMk cId="2594236254" sldId="519"/>
            <ac:picMk id="3" creationId="{2C2D755F-A628-CC20-E092-4CDB4D6760A6}"/>
          </ac:picMkLst>
        </pc:picChg>
        <pc:cxnChg chg="add del mod">
          <ac:chgData name="Alexandre Rosa dos Santos" userId="e905766dae65b9e1" providerId="LiveId" clId="{ECA73DCE-1425-4972-8493-11DA2B8AB025}" dt="2023-08-24T21:40:38.878" v="1109" actId="478"/>
          <ac:cxnSpMkLst>
            <pc:docMk/>
            <pc:sldMk cId="2594236254" sldId="519"/>
            <ac:cxnSpMk id="2" creationId="{B5919FAF-729B-14FF-EC8D-7913CB5B0254}"/>
          </ac:cxnSpMkLst>
        </pc:cxnChg>
      </pc:sldChg>
      <pc:sldChg chg="addSp delSp modSp mod">
        <pc:chgData name="Alexandre Rosa dos Santos" userId="e905766dae65b9e1" providerId="LiveId" clId="{ECA73DCE-1425-4972-8493-11DA2B8AB025}" dt="2023-08-24T21:43:29.151" v="1143" actId="113"/>
        <pc:sldMkLst>
          <pc:docMk/>
          <pc:sldMk cId="762119119" sldId="520"/>
        </pc:sldMkLst>
        <pc:spChg chg="add mod">
          <ac:chgData name="Alexandre Rosa dos Santos" userId="e905766dae65b9e1" providerId="LiveId" clId="{ECA73DCE-1425-4972-8493-11DA2B8AB025}" dt="2023-08-24T21:41:50.902" v="1125" actId="14100"/>
          <ac:spMkLst>
            <pc:docMk/>
            <pc:sldMk cId="762119119" sldId="520"/>
            <ac:spMk id="2" creationId="{E1B7EFDA-1A84-B61E-8D57-ECE986B666D7}"/>
          </ac:spMkLst>
        </pc:spChg>
        <pc:spChg chg="add mod">
          <ac:chgData name="Alexandre Rosa dos Santos" userId="e905766dae65b9e1" providerId="LiveId" clId="{ECA73DCE-1425-4972-8493-11DA2B8AB025}" dt="2023-08-24T21:43:29.151" v="1143" actId="113"/>
          <ac:spMkLst>
            <pc:docMk/>
            <pc:sldMk cId="762119119" sldId="520"/>
            <ac:spMk id="8" creationId="{68D6339D-C195-4D81-60BB-3FCD87C772B4}"/>
          </ac:spMkLst>
        </pc:spChg>
        <pc:cxnChg chg="add del mod">
          <ac:chgData name="Alexandre Rosa dos Santos" userId="e905766dae65b9e1" providerId="LiveId" clId="{ECA73DCE-1425-4972-8493-11DA2B8AB025}" dt="2023-08-24T21:41:34.743" v="1116" actId="478"/>
          <ac:cxnSpMkLst>
            <pc:docMk/>
            <pc:sldMk cId="762119119" sldId="520"/>
            <ac:cxnSpMk id="3" creationId="{60A4E6F5-8EF0-F7A9-44B0-27A04C6FB9A7}"/>
          </ac:cxnSpMkLst>
        </pc:cxnChg>
      </pc:sldChg>
      <pc:sldChg chg="addSp modSp mod modAnim">
        <pc:chgData name="Alexandre Rosa dos Santos" userId="e905766dae65b9e1" providerId="LiveId" clId="{ECA73DCE-1425-4972-8493-11DA2B8AB025}" dt="2023-08-24T21:45:18.644" v="1157" actId="164"/>
        <pc:sldMkLst>
          <pc:docMk/>
          <pc:sldMk cId="2864248578" sldId="521"/>
        </pc:sldMkLst>
        <pc:spChg chg="add mod">
          <ac:chgData name="Alexandre Rosa dos Santos" userId="e905766dae65b9e1" providerId="LiveId" clId="{ECA73DCE-1425-4972-8493-11DA2B8AB025}" dt="2023-08-24T21:45:18.644" v="1157" actId="164"/>
          <ac:spMkLst>
            <pc:docMk/>
            <pc:sldMk cId="2864248578" sldId="521"/>
            <ac:spMk id="2" creationId="{C03BFEDD-C599-FB60-3C2C-3E6FF2B2E13C}"/>
          </ac:spMkLst>
        </pc:spChg>
        <pc:grpChg chg="add mod">
          <ac:chgData name="Alexandre Rosa dos Santos" userId="e905766dae65b9e1" providerId="LiveId" clId="{ECA73DCE-1425-4972-8493-11DA2B8AB025}" dt="2023-08-24T21:45:18.644" v="1157" actId="164"/>
          <ac:grpSpMkLst>
            <pc:docMk/>
            <pc:sldMk cId="2864248578" sldId="521"/>
            <ac:grpSpMk id="9" creationId="{D6A304DA-33A9-E09F-CAF2-676DC6BB1E80}"/>
          </ac:grpSpMkLst>
        </pc:grpChg>
        <pc:picChg chg="add mod">
          <ac:chgData name="Alexandre Rosa dos Santos" userId="e905766dae65b9e1" providerId="LiveId" clId="{ECA73DCE-1425-4972-8493-11DA2B8AB025}" dt="2023-08-24T21:44:32.261" v="1151" actId="1076"/>
          <ac:picMkLst>
            <pc:docMk/>
            <pc:sldMk cId="2864248578" sldId="521"/>
            <ac:picMk id="8" creationId="{9F64FCCE-5DC1-A2DA-FD97-091B00D410C4}"/>
          </ac:picMkLst>
        </pc:picChg>
        <pc:cxnChg chg="add mod">
          <ac:chgData name="Alexandre Rosa dos Santos" userId="e905766dae65b9e1" providerId="LiveId" clId="{ECA73DCE-1425-4972-8493-11DA2B8AB025}" dt="2023-08-24T21:45:18.644" v="1157" actId="164"/>
          <ac:cxnSpMkLst>
            <pc:docMk/>
            <pc:sldMk cId="2864248578" sldId="521"/>
            <ac:cxnSpMk id="3" creationId="{FF6D89A7-7ADA-1E4B-8196-85D5507DBC29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2:08:00.936" v="1454" actId="2085"/>
        <pc:sldMkLst>
          <pc:docMk/>
          <pc:sldMk cId="4283519180" sldId="522"/>
        </pc:sldMkLst>
        <pc:spChg chg="add del mod">
          <ac:chgData name="Alexandre Rosa dos Santos" userId="e905766dae65b9e1" providerId="LiveId" clId="{ECA73DCE-1425-4972-8493-11DA2B8AB025}" dt="2023-08-24T21:44:47.843" v="1153" actId="478"/>
          <ac:spMkLst>
            <pc:docMk/>
            <pc:sldMk cId="4283519180" sldId="522"/>
            <ac:spMk id="2" creationId="{DD17DA97-5C3E-BF20-ADE5-5F7E40EF7C1C}"/>
          </ac:spMkLst>
        </pc:spChg>
        <pc:spChg chg="add mod">
          <ac:chgData name="Alexandre Rosa dos Santos" userId="e905766dae65b9e1" providerId="LiveId" clId="{ECA73DCE-1425-4972-8493-11DA2B8AB025}" dt="2023-08-24T22:08:00.936" v="1454" actId="2085"/>
          <ac:spMkLst>
            <pc:docMk/>
            <pc:sldMk cId="4283519180" sldId="522"/>
            <ac:spMk id="8" creationId="{80340FCA-5606-EABE-0307-7C9424B46EA3}"/>
          </ac:spMkLst>
        </pc:spChg>
        <pc:spChg chg="mod">
          <ac:chgData name="Alexandre Rosa dos Santos" userId="e905766dae65b9e1" providerId="LiveId" clId="{ECA73DCE-1425-4972-8493-11DA2B8AB025}" dt="2023-08-24T22:02:10.311" v="1380"/>
          <ac:spMkLst>
            <pc:docMk/>
            <pc:sldMk cId="4283519180" sldId="522"/>
            <ac:spMk id="15" creationId="{F5E301B7-E9DF-9AEA-7F24-E46AE57B5FB2}"/>
          </ac:spMkLst>
        </pc:spChg>
        <pc:grpChg chg="add mod">
          <ac:chgData name="Alexandre Rosa dos Santos" userId="e905766dae65b9e1" providerId="LiveId" clId="{ECA73DCE-1425-4972-8493-11DA2B8AB025}" dt="2023-08-24T22:03:26.454" v="1439" actId="1036"/>
          <ac:grpSpMkLst>
            <pc:docMk/>
            <pc:sldMk cId="4283519180" sldId="522"/>
            <ac:grpSpMk id="11" creationId="{9C9C7DAB-E099-2A86-EB2B-47D6384F575F}"/>
          </ac:grpSpMkLst>
        </pc:grpChg>
        <pc:picChg chg="add mod">
          <ac:chgData name="Alexandre Rosa dos Santos" userId="e905766dae65b9e1" providerId="LiveId" clId="{ECA73DCE-1425-4972-8493-11DA2B8AB025}" dt="2023-08-24T22:03:07.834" v="1429" actId="1076"/>
          <ac:picMkLst>
            <pc:docMk/>
            <pc:sldMk cId="4283519180" sldId="522"/>
            <ac:picMk id="9" creationId="{E23C54ED-E9D8-7C15-D8A9-63B72E5626F9}"/>
          </ac:picMkLst>
        </pc:picChg>
        <pc:picChg chg="add mod">
          <ac:chgData name="Alexandre Rosa dos Santos" userId="e905766dae65b9e1" providerId="LiveId" clId="{ECA73DCE-1425-4972-8493-11DA2B8AB025}" dt="2023-08-24T22:03:07.834" v="1429" actId="1076"/>
          <ac:picMkLst>
            <pc:docMk/>
            <pc:sldMk cId="4283519180" sldId="522"/>
            <ac:picMk id="10" creationId="{07EC9FBB-D8BD-1205-44D1-52A4CB32DB3A}"/>
          </ac:picMkLst>
        </pc:picChg>
        <pc:cxnChg chg="add del mod">
          <ac:chgData name="Alexandre Rosa dos Santos" userId="e905766dae65b9e1" providerId="LiveId" clId="{ECA73DCE-1425-4972-8493-11DA2B8AB025}" dt="2023-08-24T21:44:47.843" v="1153" actId="478"/>
          <ac:cxnSpMkLst>
            <pc:docMk/>
            <pc:sldMk cId="4283519180" sldId="522"/>
            <ac:cxnSpMk id="3" creationId="{22DCAC5A-F884-6B77-1450-4BEF8F0D818E}"/>
          </ac:cxnSpMkLst>
        </pc:cxnChg>
        <pc:cxnChg chg="mod">
          <ac:chgData name="Alexandre Rosa dos Santos" userId="e905766dae65b9e1" providerId="LiveId" clId="{ECA73DCE-1425-4972-8493-11DA2B8AB025}" dt="2023-08-24T22:02:10.311" v="1380"/>
          <ac:cxnSpMkLst>
            <pc:docMk/>
            <pc:sldMk cId="4283519180" sldId="522"/>
            <ac:cxnSpMk id="20" creationId="{C4577F3F-99D5-E6D1-C684-8C0DE0F12F7C}"/>
          </ac:cxnSpMkLst>
        </pc:cxnChg>
      </pc:sldChg>
      <pc:sldChg chg="addSp delSp modSp mod addAnim delAnim modAnim">
        <pc:chgData name="Alexandre Rosa dos Santos" userId="e905766dae65b9e1" providerId="LiveId" clId="{ECA73DCE-1425-4972-8493-11DA2B8AB025}" dt="2023-08-24T21:49:08.141" v="1218" actId="207"/>
        <pc:sldMkLst>
          <pc:docMk/>
          <pc:sldMk cId="15099108" sldId="523"/>
        </pc:sldMkLst>
        <pc:spChg chg="add del mod">
          <ac:chgData name="Alexandre Rosa dos Santos" userId="e905766dae65b9e1" providerId="LiveId" clId="{ECA73DCE-1425-4972-8493-11DA2B8AB025}" dt="2023-08-24T21:45:23.574" v="1158" actId="478"/>
          <ac:spMkLst>
            <pc:docMk/>
            <pc:sldMk cId="15099108" sldId="523"/>
            <ac:spMk id="2" creationId="{9C31430D-FA22-C99B-40A6-A2DF0D3D5B98}"/>
          </ac:spMkLst>
        </pc:spChg>
        <pc:spChg chg="add mod">
          <ac:chgData name="Alexandre Rosa dos Santos" userId="e905766dae65b9e1" providerId="LiveId" clId="{ECA73DCE-1425-4972-8493-11DA2B8AB025}" dt="2023-08-24T20:48:15.884" v="190"/>
          <ac:spMkLst>
            <pc:docMk/>
            <pc:sldMk cId="15099108" sldId="523"/>
            <ac:spMk id="3" creationId="{04BB6984-A53B-6FB8-98FF-A771E213A587}"/>
          </ac:spMkLst>
        </pc:spChg>
        <pc:spChg chg="add del mod">
          <ac:chgData name="Alexandre Rosa dos Santos" userId="e905766dae65b9e1" providerId="LiveId" clId="{ECA73DCE-1425-4972-8493-11DA2B8AB025}" dt="2023-08-24T21:49:08.141" v="1218" actId="207"/>
          <ac:spMkLst>
            <pc:docMk/>
            <pc:sldMk cId="15099108" sldId="523"/>
            <ac:spMk id="9" creationId="{543C28BE-A3CB-2181-FD64-50E7E76191EA}"/>
          </ac:spMkLst>
        </pc:spChg>
        <pc:spChg chg="add mod">
          <ac:chgData name="Alexandre Rosa dos Santos" userId="e905766dae65b9e1" providerId="LiveId" clId="{ECA73DCE-1425-4972-8493-11DA2B8AB025}" dt="2023-08-24T21:46:27.615" v="1201" actId="113"/>
          <ac:spMkLst>
            <pc:docMk/>
            <pc:sldMk cId="15099108" sldId="523"/>
            <ac:spMk id="10" creationId="{2BEE1628-6DE6-0160-2109-B1B1671E6361}"/>
          </ac:spMkLst>
        </pc:spChg>
        <pc:spChg chg="mod">
          <ac:chgData name="Alexandre Rosa dos Santos" userId="e905766dae65b9e1" providerId="LiveId" clId="{ECA73DCE-1425-4972-8493-11DA2B8AB025}" dt="2023-08-24T21:45:24.725" v="1159"/>
          <ac:spMkLst>
            <pc:docMk/>
            <pc:sldMk cId="15099108" sldId="523"/>
            <ac:spMk id="15" creationId="{7622B2AB-EF4A-0181-E507-7AF18DABFA10}"/>
          </ac:spMkLst>
        </pc:spChg>
        <pc:grpChg chg="add mod">
          <ac:chgData name="Alexandre Rosa dos Santos" userId="e905766dae65b9e1" providerId="LiveId" clId="{ECA73DCE-1425-4972-8493-11DA2B8AB025}" dt="2023-08-24T21:47:09.996" v="1206" actId="1076"/>
          <ac:grpSpMkLst>
            <pc:docMk/>
            <pc:sldMk cId="15099108" sldId="523"/>
            <ac:grpSpMk id="11" creationId="{CD38A579-B78E-50EF-8EAC-B8DD40A72ACB}"/>
          </ac:grpSpMkLst>
        </pc:grpChg>
        <pc:cxnChg chg="add del mod">
          <ac:chgData name="Alexandre Rosa dos Santos" userId="e905766dae65b9e1" providerId="LiveId" clId="{ECA73DCE-1425-4972-8493-11DA2B8AB025}" dt="2023-08-24T21:45:23.574" v="1158" actId="478"/>
          <ac:cxnSpMkLst>
            <pc:docMk/>
            <pc:sldMk cId="15099108" sldId="523"/>
            <ac:cxnSpMk id="8" creationId="{29EC0055-0D24-7E7A-386E-349557A33B80}"/>
          </ac:cxnSpMkLst>
        </pc:cxnChg>
        <pc:cxnChg chg="mod">
          <ac:chgData name="Alexandre Rosa dos Santos" userId="e905766dae65b9e1" providerId="LiveId" clId="{ECA73DCE-1425-4972-8493-11DA2B8AB025}" dt="2023-08-24T21:45:24.725" v="1159"/>
          <ac:cxnSpMkLst>
            <pc:docMk/>
            <pc:sldMk cId="15099108" sldId="523"/>
            <ac:cxnSpMk id="20" creationId="{873C2844-B821-5931-EE5C-E29010FFFB4B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51:52.089" v="1300" actId="1035"/>
        <pc:sldMkLst>
          <pc:docMk/>
          <pc:sldMk cId="4221290967" sldId="524"/>
        </pc:sldMkLst>
        <pc:spChg chg="add del mod">
          <ac:chgData name="Alexandre Rosa dos Santos" userId="e905766dae65b9e1" providerId="LiveId" clId="{ECA73DCE-1425-4972-8493-11DA2B8AB025}" dt="2023-08-24T21:50:57.651" v="1270" actId="478"/>
          <ac:spMkLst>
            <pc:docMk/>
            <pc:sldMk cId="4221290967" sldId="524"/>
            <ac:spMk id="2" creationId="{98DB7759-627C-5424-44AE-CD05A31C02C4}"/>
          </ac:spMkLst>
        </pc:spChg>
        <pc:spChg chg="add mod">
          <ac:chgData name="Alexandre Rosa dos Santos" userId="e905766dae65b9e1" providerId="LiveId" clId="{ECA73DCE-1425-4972-8493-11DA2B8AB025}" dt="2023-08-24T21:50:22.655" v="1259" actId="20577"/>
          <ac:spMkLst>
            <pc:docMk/>
            <pc:sldMk cId="4221290967" sldId="524"/>
            <ac:spMk id="9" creationId="{5FD8D6D7-5DDA-5478-1511-583F748229AE}"/>
          </ac:spMkLst>
        </pc:spChg>
        <pc:spChg chg="mod">
          <ac:chgData name="Alexandre Rosa dos Santos" userId="e905766dae65b9e1" providerId="LiveId" clId="{ECA73DCE-1425-4972-8493-11DA2B8AB025}" dt="2023-08-24T21:50:58.528" v="1271"/>
          <ac:spMkLst>
            <pc:docMk/>
            <pc:sldMk cId="4221290967" sldId="524"/>
            <ac:spMk id="11" creationId="{C7139B20-35B8-D1EA-1A33-78AFD730EED3}"/>
          </ac:spMkLst>
        </pc:spChg>
        <pc:grpChg chg="add mod">
          <ac:chgData name="Alexandre Rosa dos Santos" userId="e905766dae65b9e1" providerId="LiveId" clId="{ECA73DCE-1425-4972-8493-11DA2B8AB025}" dt="2023-08-24T21:51:01.581" v="1289" actId="1035"/>
          <ac:grpSpMkLst>
            <pc:docMk/>
            <pc:sldMk cId="4221290967" sldId="524"/>
            <ac:grpSpMk id="10" creationId="{A71715D7-CC4C-21DF-DB4D-A115494327A7}"/>
          </ac:grpSpMkLst>
        </pc:grpChg>
        <pc:picChg chg="add del mod">
          <ac:chgData name="Alexandre Rosa dos Santos" userId="e905766dae65b9e1" providerId="LiveId" clId="{ECA73DCE-1425-4972-8493-11DA2B8AB025}" dt="2023-08-24T21:51:09.991" v="1292" actId="478"/>
          <ac:picMkLst>
            <pc:docMk/>
            <pc:sldMk cId="4221290967" sldId="524"/>
            <ac:picMk id="8" creationId="{DC6BD238-6E5C-1BB5-3067-8DADA42EEDB3}"/>
          </ac:picMkLst>
        </pc:picChg>
        <pc:picChg chg="add mod">
          <ac:chgData name="Alexandre Rosa dos Santos" userId="e905766dae65b9e1" providerId="LiveId" clId="{ECA73DCE-1425-4972-8493-11DA2B8AB025}" dt="2023-08-24T21:51:52.089" v="1300" actId="1035"/>
          <ac:picMkLst>
            <pc:docMk/>
            <pc:sldMk cId="4221290967" sldId="524"/>
            <ac:picMk id="20" creationId="{9EAE911E-6198-1A1F-42DF-0C1200DBB549}"/>
          </ac:picMkLst>
        </pc:picChg>
        <pc:cxnChg chg="add del mod">
          <ac:chgData name="Alexandre Rosa dos Santos" userId="e905766dae65b9e1" providerId="LiveId" clId="{ECA73DCE-1425-4972-8493-11DA2B8AB025}" dt="2023-08-24T21:50:57.651" v="1270" actId="478"/>
          <ac:cxnSpMkLst>
            <pc:docMk/>
            <pc:sldMk cId="4221290967" sldId="524"/>
            <ac:cxnSpMk id="3" creationId="{B55C50A8-10CC-DEFF-BD3D-5E5D4D0A8065}"/>
          </ac:cxnSpMkLst>
        </pc:cxnChg>
        <pc:cxnChg chg="mod">
          <ac:chgData name="Alexandre Rosa dos Santos" userId="e905766dae65b9e1" providerId="LiveId" clId="{ECA73DCE-1425-4972-8493-11DA2B8AB025}" dt="2023-08-24T21:50:58.528" v="1271"/>
          <ac:cxnSpMkLst>
            <pc:docMk/>
            <pc:sldMk cId="4221290967" sldId="524"/>
            <ac:cxnSpMk id="15" creationId="{2D08D874-C155-2ACD-790B-896EAA55763F}"/>
          </ac:cxnSpMkLst>
        </pc:cxnChg>
      </pc:sldChg>
      <pc:sldChg chg="addSp delSp modSp mod modAnim">
        <pc:chgData name="Alexandre Rosa dos Santos" userId="e905766dae65b9e1" providerId="LiveId" clId="{ECA73DCE-1425-4972-8493-11DA2B8AB025}" dt="2023-08-24T21:55:11.484" v="1338"/>
        <pc:sldMkLst>
          <pc:docMk/>
          <pc:sldMk cId="3229213685" sldId="525"/>
        </pc:sldMkLst>
        <pc:spChg chg="add del mod">
          <ac:chgData name="Alexandre Rosa dos Santos" userId="e905766dae65b9e1" providerId="LiveId" clId="{ECA73DCE-1425-4972-8493-11DA2B8AB025}" dt="2023-08-24T21:52:14.224" v="1301" actId="478"/>
          <ac:spMkLst>
            <pc:docMk/>
            <pc:sldMk cId="3229213685" sldId="525"/>
            <ac:spMk id="2" creationId="{006EF933-2A1E-7063-9639-F46ACB2572DE}"/>
          </ac:spMkLst>
        </pc:spChg>
        <pc:spChg chg="add mod">
          <ac:chgData name="Alexandre Rosa dos Santos" userId="e905766dae65b9e1" providerId="LiveId" clId="{ECA73DCE-1425-4972-8493-11DA2B8AB025}" dt="2023-08-24T21:54:50.954" v="1333" actId="20577"/>
          <ac:spMkLst>
            <pc:docMk/>
            <pc:sldMk cId="3229213685" sldId="525"/>
            <ac:spMk id="3" creationId="{8AFE1637-EFC3-E099-9874-DB13EE25F916}"/>
          </ac:spMkLst>
        </pc:spChg>
        <pc:spChg chg="mod">
          <ac:chgData name="Alexandre Rosa dos Santos" userId="e905766dae65b9e1" providerId="LiveId" clId="{ECA73DCE-1425-4972-8493-11DA2B8AB025}" dt="2023-08-24T21:52:23.631" v="1302"/>
          <ac:spMkLst>
            <pc:docMk/>
            <pc:sldMk cId="3229213685" sldId="525"/>
            <ac:spMk id="10" creationId="{DC6E3378-71BF-59E0-DEAB-BBD399CE9419}"/>
          </ac:spMkLst>
        </pc:spChg>
        <pc:grpChg chg="add mod">
          <ac:chgData name="Alexandre Rosa dos Santos" userId="e905766dae65b9e1" providerId="LiveId" clId="{ECA73DCE-1425-4972-8493-11DA2B8AB025}" dt="2023-08-24T21:52:23.631" v="1302"/>
          <ac:grpSpMkLst>
            <pc:docMk/>
            <pc:sldMk cId="3229213685" sldId="525"/>
            <ac:grpSpMk id="9" creationId="{E7EABBA6-BEA4-613A-EDD2-AE44A84C0D09}"/>
          </ac:grpSpMkLst>
        </pc:grpChg>
        <pc:cxnChg chg="add del mod">
          <ac:chgData name="Alexandre Rosa dos Santos" userId="e905766dae65b9e1" providerId="LiveId" clId="{ECA73DCE-1425-4972-8493-11DA2B8AB025}" dt="2023-08-24T21:52:14.224" v="1301" actId="478"/>
          <ac:cxnSpMkLst>
            <pc:docMk/>
            <pc:sldMk cId="3229213685" sldId="525"/>
            <ac:cxnSpMk id="8" creationId="{0663A396-4605-1CF0-B802-9084A0592905}"/>
          </ac:cxnSpMkLst>
        </pc:cxnChg>
        <pc:cxnChg chg="mod">
          <ac:chgData name="Alexandre Rosa dos Santos" userId="e905766dae65b9e1" providerId="LiveId" clId="{ECA73DCE-1425-4972-8493-11DA2B8AB025}" dt="2023-08-24T21:52:23.631" v="1302"/>
          <ac:cxnSpMkLst>
            <pc:docMk/>
            <pc:sldMk cId="3229213685" sldId="525"/>
            <ac:cxnSpMk id="11" creationId="{AA516FA9-3979-97F2-9DF1-8876C86A718C}"/>
          </ac:cxnSpMkLst>
        </pc:cxnChg>
      </pc:sldChg>
      <pc:sldChg chg="del">
        <pc:chgData name="Alexandre Rosa dos Santos" userId="e905766dae65b9e1" providerId="LiveId" clId="{ECA73DCE-1425-4972-8493-11DA2B8AB025}" dt="2023-08-24T21:55:22.850" v="1339" actId="47"/>
        <pc:sldMkLst>
          <pc:docMk/>
          <pc:sldMk cId="2955876564" sldId="526"/>
        </pc:sldMkLst>
      </pc:sldChg>
      <pc:sldChg chg="del">
        <pc:chgData name="Alexandre Rosa dos Santos" userId="e905766dae65b9e1" providerId="LiveId" clId="{ECA73DCE-1425-4972-8493-11DA2B8AB025}" dt="2023-08-24T21:55:22.850" v="1339" actId="47"/>
        <pc:sldMkLst>
          <pc:docMk/>
          <pc:sldMk cId="2297877242" sldId="527"/>
        </pc:sldMkLst>
      </pc:sldChg>
      <pc:sldChg chg="del">
        <pc:chgData name="Alexandre Rosa dos Santos" userId="e905766dae65b9e1" providerId="LiveId" clId="{ECA73DCE-1425-4972-8493-11DA2B8AB025}" dt="2023-08-24T21:55:22.850" v="1339" actId="47"/>
        <pc:sldMkLst>
          <pc:docMk/>
          <pc:sldMk cId="1487561133" sldId="528"/>
        </pc:sldMkLst>
      </pc:sldChg>
      <pc:sldChg chg="del">
        <pc:chgData name="Alexandre Rosa dos Santos" userId="e905766dae65b9e1" providerId="LiveId" clId="{ECA73DCE-1425-4972-8493-11DA2B8AB025}" dt="2023-08-24T21:55:22.850" v="1339" actId="47"/>
        <pc:sldMkLst>
          <pc:docMk/>
          <pc:sldMk cId="1983955869" sldId="529"/>
        </pc:sldMkLst>
      </pc:sldChg>
      <pc:sldChg chg="addSp modSp del mod">
        <pc:chgData name="Alexandre Rosa dos Santos" userId="e905766dae65b9e1" providerId="LiveId" clId="{ECA73DCE-1425-4972-8493-11DA2B8AB025}" dt="2023-08-24T22:05:57.312" v="1446" actId="47"/>
        <pc:sldMkLst>
          <pc:docMk/>
          <pc:sldMk cId="3716720779" sldId="530"/>
        </pc:sldMkLst>
        <pc:spChg chg="add mod">
          <ac:chgData name="Alexandre Rosa dos Santos" userId="e905766dae65b9e1" providerId="LiveId" clId="{ECA73DCE-1425-4972-8493-11DA2B8AB025}" dt="2023-08-24T20:50:25.463" v="193"/>
          <ac:spMkLst>
            <pc:docMk/>
            <pc:sldMk cId="3716720779" sldId="530"/>
            <ac:spMk id="2" creationId="{EEFD8455-6FA1-ECC9-30A6-6BC499820ADC}"/>
          </ac:spMkLst>
        </pc:spChg>
        <pc:spChg chg="add mod">
          <ac:chgData name="Alexandre Rosa dos Santos" userId="e905766dae65b9e1" providerId="LiveId" clId="{ECA73DCE-1425-4972-8493-11DA2B8AB025}" dt="2023-08-24T22:04:46.925" v="1445" actId="14100"/>
          <ac:spMkLst>
            <pc:docMk/>
            <pc:sldMk cId="3716720779" sldId="530"/>
            <ac:spMk id="3" creationId="{F2FCDDC9-6576-ACC1-8DDA-7A479F65AE2E}"/>
          </ac:spMkLst>
        </pc:spChg>
      </pc:sldChg>
      <pc:sldChg chg="addSp delSp modSp mod modAnim">
        <pc:chgData name="Alexandre Rosa dos Santos" userId="e905766dae65b9e1" providerId="LiveId" clId="{ECA73DCE-1425-4972-8493-11DA2B8AB025}" dt="2023-08-24T21:56:38.957" v="1346" actId="20577"/>
        <pc:sldMkLst>
          <pc:docMk/>
          <pc:sldMk cId="1901600872" sldId="531"/>
        </pc:sldMkLst>
        <pc:spChg chg="add mod">
          <ac:chgData name="Alexandre Rosa dos Santos" userId="e905766dae65b9e1" providerId="LiveId" clId="{ECA73DCE-1425-4972-8493-11DA2B8AB025}" dt="2023-08-24T20:54:36.421" v="195"/>
          <ac:spMkLst>
            <pc:docMk/>
            <pc:sldMk cId="1901600872" sldId="531"/>
            <ac:spMk id="2" creationId="{AA4689B2-FA7B-D686-DBA3-463956907553}"/>
          </ac:spMkLst>
        </pc:spChg>
        <pc:spChg chg="mod">
          <ac:chgData name="Alexandre Rosa dos Santos" userId="e905766dae65b9e1" providerId="LiveId" clId="{ECA73DCE-1425-4972-8493-11DA2B8AB025}" dt="2023-08-24T20:56:21.927" v="234" actId="1035"/>
          <ac:spMkLst>
            <pc:docMk/>
            <pc:sldMk cId="1901600872" sldId="531"/>
            <ac:spMk id="4" creationId="{820F2B8F-318A-0883-3544-D8ABD4BA87AA}"/>
          </ac:spMkLst>
        </pc:spChg>
        <pc:spChg chg="mod">
          <ac:chgData name="Alexandre Rosa dos Santos" userId="e905766dae65b9e1" providerId="LiveId" clId="{ECA73DCE-1425-4972-8493-11DA2B8AB025}" dt="2023-08-24T21:56:38.957" v="1346" actId="20577"/>
          <ac:spMkLst>
            <pc:docMk/>
            <pc:sldMk cId="1901600872" sldId="531"/>
            <ac:spMk id="5" creationId="{E24DF17D-5F20-39B5-FB49-7BCA95637B61}"/>
          </ac:spMkLst>
        </pc:spChg>
        <pc:spChg chg="mod">
          <ac:chgData name="Alexandre Rosa dos Santos" userId="e905766dae65b9e1" providerId="LiveId" clId="{ECA73DCE-1425-4972-8493-11DA2B8AB025}" dt="2023-08-24T20:54:36.421" v="195"/>
          <ac:spMkLst>
            <pc:docMk/>
            <pc:sldMk cId="1901600872" sldId="531"/>
            <ac:spMk id="6" creationId="{E9673A05-306E-B82C-F2BF-A540E636A78D}"/>
          </ac:spMkLst>
        </pc:spChg>
        <pc:spChg chg="mod">
          <ac:chgData name="Alexandre Rosa dos Santos" userId="e905766dae65b9e1" providerId="LiveId" clId="{ECA73DCE-1425-4972-8493-11DA2B8AB025}" dt="2023-08-24T20:54:36.421" v="195"/>
          <ac:spMkLst>
            <pc:docMk/>
            <pc:sldMk cId="1901600872" sldId="531"/>
            <ac:spMk id="7" creationId="{37D8E3C9-1431-C6AC-FDB2-1D90E3C6A653}"/>
          </ac:spMkLst>
        </pc:spChg>
        <pc:spChg chg="del">
          <ac:chgData name="Alexandre Rosa dos Santos" userId="e905766dae65b9e1" providerId="LiveId" clId="{ECA73DCE-1425-4972-8493-11DA2B8AB025}" dt="2023-08-24T20:54:35.568" v="194" actId="478"/>
          <ac:spMkLst>
            <pc:docMk/>
            <pc:sldMk cId="1901600872" sldId="531"/>
            <ac:spMk id="27" creationId="{65F2610C-0907-4DEB-90DC-FC63AA963646}"/>
          </ac:spMkLst>
        </pc:spChg>
        <pc:grpChg chg="add mod">
          <ac:chgData name="Alexandre Rosa dos Santos" userId="e905766dae65b9e1" providerId="LiveId" clId="{ECA73DCE-1425-4972-8493-11DA2B8AB025}" dt="2023-08-24T20:54:36.421" v="195"/>
          <ac:grpSpMkLst>
            <pc:docMk/>
            <pc:sldMk cId="1901600872" sldId="531"/>
            <ac:grpSpMk id="3" creationId="{515073D0-747D-72C8-73AA-4D39FF48B194}"/>
          </ac:grpSpMkLst>
        </pc:grpChg>
        <pc:grpChg chg="del">
          <ac:chgData name="Alexandre Rosa dos Santos" userId="e905766dae65b9e1" providerId="LiveId" clId="{ECA73DCE-1425-4972-8493-11DA2B8AB025}" dt="2023-08-24T20:54:35.568" v="194" actId="478"/>
          <ac:grpSpMkLst>
            <pc:docMk/>
            <pc:sldMk cId="1901600872" sldId="531"/>
            <ac:grpSpMk id="20" creationId="{0BDA71A2-6B0B-4E45-8642-2649461FDE8D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57B71-66DE-4535-B028-E1DE68E2E27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FC2D68E-7A02-4F35-BF1A-AD73C4981F16}">
      <dgm:prSet phldrT="[Texto]" custT="1"/>
      <dgm:spPr>
        <a:xfrm>
          <a:off x="113136" y="872"/>
          <a:ext cx="1983911" cy="119034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Permanentes</a:t>
          </a:r>
          <a:endParaRPr lang="pt-BR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7EACC5-387F-4FAC-B901-999AA0831C8C}" type="parTrans" cxnId="{52EB78B6-3627-414D-BE89-3CDD95765FAD}">
      <dgm:prSet/>
      <dgm:spPr/>
      <dgm:t>
        <a:bodyPr/>
        <a:lstStyle/>
        <a:p>
          <a:endParaRPr lang="pt-BR"/>
        </a:p>
      </dgm:t>
    </dgm:pt>
    <dgm:pt modelId="{C961AD43-EBB0-4D65-B4C4-275DD9E905DD}" type="sibTrans" cxnId="{52EB78B6-3627-414D-BE89-3CDD95765FAD}">
      <dgm:prSet/>
      <dgm:spPr/>
      <dgm:t>
        <a:bodyPr/>
        <a:lstStyle/>
        <a:p>
          <a:endParaRPr lang="pt-BR"/>
        </a:p>
      </dgm:t>
    </dgm:pt>
    <dgm:pt modelId="{4ED74245-AA68-421B-9D16-BE6BFB0BCF6F}">
      <dgm:prSet phldrT="[Texto]" custT="1"/>
      <dgm:spPr>
        <a:xfrm>
          <a:off x="2295439" y="872"/>
          <a:ext cx="1983911" cy="1190346"/>
        </a:xfrm>
        <a:prstGeom prst="rect">
          <a:avLst/>
        </a:prstGeo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Virtuais</a:t>
          </a:r>
        </a:p>
      </dgm:t>
    </dgm:pt>
    <dgm:pt modelId="{57A822F5-EDDC-4CEE-997A-615675131656}" type="parTrans" cxnId="{5F0C96B0-84D0-48F2-88D0-3A410C1AAC43}">
      <dgm:prSet/>
      <dgm:spPr/>
      <dgm:t>
        <a:bodyPr/>
        <a:lstStyle/>
        <a:p>
          <a:endParaRPr lang="pt-BR"/>
        </a:p>
      </dgm:t>
    </dgm:pt>
    <dgm:pt modelId="{5674D219-3FB5-4137-8713-C99F5E1E8BA1}" type="sibTrans" cxnId="{5F0C96B0-84D0-48F2-88D0-3A410C1AAC43}">
      <dgm:prSet/>
      <dgm:spPr/>
      <dgm:t>
        <a:bodyPr/>
        <a:lstStyle/>
        <a:p>
          <a:endParaRPr lang="pt-BR"/>
        </a:p>
      </dgm:t>
    </dgm:pt>
    <dgm:pt modelId="{76923EC7-5B94-41CC-93E3-7CBEBBDC7816}">
      <dgm:prSet phldrT="[Texto]" custT="1"/>
      <dgm:spPr>
        <a:xfrm>
          <a:off x="113136" y="1389610"/>
          <a:ext cx="1983911" cy="1190346"/>
        </a:xfrm>
        <a:prstGeom prst="rect">
          <a:avLst/>
        </a:prstGeo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Visíveis</a:t>
          </a:r>
        </a:p>
      </dgm:t>
    </dgm:pt>
    <dgm:pt modelId="{D76BC4D8-8B30-496D-BC3D-9ABF32415303}" type="parTrans" cxnId="{3AF3EE14-55D5-46FA-A6D5-E3845F782C54}">
      <dgm:prSet/>
      <dgm:spPr/>
      <dgm:t>
        <a:bodyPr/>
        <a:lstStyle/>
        <a:p>
          <a:endParaRPr lang="pt-BR"/>
        </a:p>
      </dgm:t>
    </dgm:pt>
    <dgm:pt modelId="{A257E46C-166D-4A06-9DBC-7F124EDFEF83}" type="sibTrans" cxnId="{3AF3EE14-55D5-46FA-A6D5-E3845F782C54}">
      <dgm:prSet/>
      <dgm:spPr/>
      <dgm:t>
        <a:bodyPr/>
        <a:lstStyle/>
        <a:p>
          <a:endParaRPr lang="pt-BR"/>
        </a:p>
      </dgm:t>
    </dgm:pt>
    <dgm:pt modelId="{CCD36CB3-5C52-406F-B66D-FE60615E5876}">
      <dgm:prSet phldrT="[Texto]" custT="1"/>
      <dgm:spPr>
        <a:xfrm>
          <a:off x="2295439" y="1389610"/>
          <a:ext cx="1983911" cy="1190346"/>
        </a:xfrm>
        <a:prstGeom prst="rect">
          <a:avLst/>
        </a:prstGeo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Invisíveis</a:t>
          </a:r>
        </a:p>
      </dgm:t>
    </dgm:pt>
    <dgm:pt modelId="{7562EC2A-56A2-4E71-ACDB-B349C4DC7F56}" type="parTrans" cxnId="{049C4A99-402F-4595-B839-8CB4A0DAA0ED}">
      <dgm:prSet/>
      <dgm:spPr/>
      <dgm:t>
        <a:bodyPr/>
        <a:lstStyle/>
        <a:p>
          <a:endParaRPr lang="pt-BR"/>
        </a:p>
      </dgm:t>
    </dgm:pt>
    <dgm:pt modelId="{E7140102-0384-46F7-8C46-CB8550B61631}" type="sibTrans" cxnId="{049C4A99-402F-4595-B839-8CB4A0DAA0ED}">
      <dgm:prSet/>
      <dgm:spPr/>
      <dgm:t>
        <a:bodyPr/>
        <a:lstStyle/>
        <a:p>
          <a:endParaRPr lang="pt-BR"/>
        </a:p>
      </dgm:t>
    </dgm:pt>
    <dgm:pt modelId="{49062E30-55D7-4FC2-B8A1-07635E4D4591}">
      <dgm:prSet phldrT="[Texto]" custT="1"/>
      <dgm:spPr>
        <a:xfrm>
          <a:off x="113136" y="2778348"/>
          <a:ext cx="1983911" cy="1190346"/>
        </a:xfrm>
        <a:prstGeom prst="rect">
          <a:avLst/>
        </a:prstGeo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Tangíveis</a:t>
          </a:r>
        </a:p>
      </dgm:t>
    </dgm:pt>
    <dgm:pt modelId="{1580A769-2276-4ACF-B2D5-2C7250BCE675}" type="parTrans" cxnId="{8AA29ACE-4540-420A-9C60-1A4518C19B40}">
      <dgm:prSet/>
      <dgm:spPr/>
      <dgm:t>
        <a:bodyPr/>
        <a:lstStyle/>
        <a:p>
          <a:endParaRPr lang="pt-BR"/>
        </a:p>
      </dgm:t>
    </dgm:pt>
    <dgm:pt modelId="{9EA3F36E-DBC6-424E-9626-E8035C3AEF66}" type="sibTrans" cxnId="{8AA29ACE-4540-420A-9C60-1A4518C19B40}">
      <dgm:prSet/>
      <dgm:spPr/>
      <dgm:t>
        <a:bodyPr/>
        <a:lstStyle/>
        <a:p>
          <a:endParaRPr lang="pt-BR"/>
        </a:p>
      </dgm:t>
    </dgm:pt>
    <dgm:pt modelId="{B39CE9E1-DF69-4C69-BBC1-0EDBB026D08B}">
      <dgm:prSet phldrT="[Texto]" custT="1"/>
      <dgm:spPr>
        <a:xfrm>
          <a:off x="2295439" y="2778348"/>
          <a:ext cx="1983911" cy="1190346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Intangíveis</a:t>
          </a:r>
        </a:p>
      </dgm:t>
    </dgm:pt>
    <dgm:pt modelId="{09191796-1B0F-44CC-81DA-4AA8208E27B2}" type="parTrans" cxnId="{076D83F8-55A2-4154-9842-2967147FF182}">
      <dgm:prSet/>
      <dgm:spPr/>
      <dgm:t>
        <a:bodyPr/>
        <a:lstStyle/>
        <a:p>
          <a:endParaRPr lang="pt-BR"/>
        </a:p>
      </dgm:t>
    </dgm:pt>
    <dgm:pt modelId="{304180F8-B99F-417E-970F-F9428BF22DDE}" type="sibTrans" cxnId="{076D83F8-55A2-4154-9842-2967147FF182}">
      <dgm:prSet/>
      <dgm:spPr/>
      <dgm:t>
        <a:bodyPr/>
        <a:lstStyle/>
        <a:p>
          <a:endParaRPr lang="pt-BR"/>
        </a:p>
      </dgm:t>
    </dgm:pt>
    <dgm:pt modelId="{A02330DC-D764-4215-9235-469376769432}" type="pres">
      <dgm:prSet presAssocID="{E6B57B71-66DE-4535-B028-E1DE68E2E276}" presName="diagram" presStyleCnt="0">
        <dgm:presLayoutVars>
          <dgm:dir/>
          <dgm:resizeHandles val="exact"/>
        </dgm:presLayoutVars>
      </dgm:prSet>
      <dgm:spPr/>
    </dgm:pt>
    <dgm:pt modelId="{6979795F-1052-49AF-B17D-690D0DC9845F}" type="pres">
      <dgm:prSet presAssocID="{8FC2D68E-7A02-4F35-BF1A-AD73C4981F16}" presName="node" presStyleLbl="node1" presStyleIdx="0" presStyleCnt="6">
        <dgm:presLayoutVars>
          <dgm:bulletEnabled val="1"/>
        </dgm:presLayoutVars>
      </dgm:prSet>
      <dgm:spPr/>
    </dgm:pt>
    <dgm:pt modelId="{37D600C1-ABC5-48FC-A2F3-4B26A3329E03}" type="pres">
      <dgm:prSet presAssocID="{C961AD43-EBB0-4D65-B4C4-275DD9E905DD}" presName="sibTrans" presStyleCnt="0"/>
      <dgm:spPr/>
    </dgm:pt>
    <dgm:pt modelId="{B269A4F7-C2D0-4677-8414-47026C0FBCC7}" type="pres">
      <dgm:prSet presAssocID="{4ED74245-AA68-421B-9D16-BE6BFB0BCF6F}" presName="node" presStyleLbl="node1" presStyleIdx="1" presStyleCnt="6">
        <dgm:presLayoutVars>
          <dgm:bulletEnabled val="1"/>
        </dgm:presLayoutVars>
      </dgm:prSet>
      <dgm:spPr/>
    </dgm:pt>
    <dgm:pt modelId="{ED4DBD54-9774-4C12-A208-DE39CF957460}" type="pres">
      <dgm:prSet presAssocID="{5674D219-3FB5-4137-8713-C99F5E1E8BA1}" presName="sibTrans" presStyleCnt="0"/>
      <dgm:spPr/>
    </dgm:pt>
    <dgm:pt modelId="{7CCB2EBC-88E0-440F-991A-80C08B6AD314}" type="pres">
      <dgm:prSet presAssocID="{76923EC7-5B94-41CC-93E3-7CBEBBDC7816}" presName="node" presStyleLbl="node1" presStyleIdx="2" presStyleCnt="6">
        <dgm:presLayoutVars>
          <dgm:bulletEnabled val="1"/>
        </dgm:presLayoutVars>
      </dgm:prSet>
      <dgm:spPr/>
    </dgm:pt>
    <dgm:pt modelId="{37D28CE9-A9D3-4C2A-BB44-6ABB5B87A0E4}" type="pres">
      <dgm:prSet presAssocID="{A257E46C-166D-4A06-9DBC-7F124EDFEF83}" presName="sibTrans" presStyleCnt="0"/>
      <dgm:spPr/>
    </dgm:pt>
    <dgm:pt modelId="{A2DF6DAF-F032-4723-971F-233EAB81318A}" type="pres">
      <dgm:prSet presAssocID="{CCD36CB3-5C52-406F-B66D-FE60615E5876}" presName="node" presStyleLbl="node1" presStyleIdx="3" presStyleCnt="6">
        <dgm:presLayoutVars>
          <dgm:bulletEnabled val="1"/>
        </dgm:presLayoutVars>
      </dgm:prSet>
      <dgm:spPr/>
    </dgm:pt>
    <dgm:pt modelId="{4CEE263D-F449-480C-BCF0-BAEAFC7073D4}" type="pres">
      <dgm:prSet presAssocID="{E7140102-0384-46F7-8C46-CB8550B61631}" presName="sibTrans" presStyleCnt="0"/>
      <dgm:spPr/>
    </dgm:pt>
    <dgm:pt modelId="{A7D35639-0BC8-49C0-982D-9BBF4B9622F3}" type="pres">
      <dgm:prSet presAssocID="{49062E30-55D7-4FC2-B8A1-07635E4D4591}" presName="node" presStyleLbl="node1" presStyleIdx="4" presStyleCnt="6">
        <dgm:presLayoutVars>
          <dgm:bulletEnabled val="1"/>
        </dgm:presLayoutVars>
      </dgm:prSet>
      <dgm:spPr/>
    </dgm:pt>
    <dgm:pt modelId="{091A1853-8B65-48D7-A1E4-CB1E356C7B4E}" type="pres">
      <dgm:prSet presAssocID="{9EA3F36E-DBC6-424E-9626-E8035C3AEF66}" presName="sibTrans" presStyleCnt="0"/>
      <dgm:spPr/>
    </dgm:pt>
    <dgm:pt modelId="{78E0C355-1CAB-4069-BD97-316BD2CDC256}" type="pres">
      <dgm:prSet presAssocID="{B39CE9E1-DF69-4C69-BBC1-0EDBB026D08B}" presName="node" presStyleLbl="node1" presStyleIdx="5" presStyleCnt="6">
        <dgm:presLayoutVars>
          <dgm:bulletEnabled val="1"/>
        </dgm:presLayoutVars>
      </dgm:prSet>
      <dgm:spPr/>
    </dgm:pt>
  </dgm:ptLst>
  <dgm:cxnLst>
    <dgm:cxn modelId="{3AF3EE14-55D5-46FA-A6D5-E3845F782C54}" srcId="{E6B57B71-66DE-4535-B028-E1DE68E2E276}" destId="{76923EC7-5B94-41CC-93E3-7CBEBBDC7816}" srcOrd="2" destOrd="0" parTransId="{D76BC4D8-8B30-496D-BC3D-9ABF32415303}" sibTransId="{A257E46C-166D-4A06-9DBC-7F124EDFEF83}"/>
    <dgm:cxn modelId="{01886925-084A-4172-BF61-899BB2D9D770}" type="presOf" srcId="{CCD36CB3-5C52-406F-B66D-FE60615E5876}" destId="{A2DF6DAF-F032-4723-971F-233EAB81318A}" srcOrd="0" destOrd="0" presId="urn:microsoft.com/office/officeart/2005/8/layout/default"/>
    <dgm:cxn modelId="{5B8C136B-E191-44B9-9B72-5A2C02A7B107}" type="presOf" srcId="{4ED74245-AA68-421B-9D16-BE6BFB0BCF6F}" destId="{B269A4F7-C2D0-4677-8414-47026C0FBCC7}" srcOrd="0" destOrd="0" presId="urn:microsoft.com/office/officeart/2005/8/layout/default"/>
    <dgm:cxn modelId="{B7061D6F-C10B-4C78-A821-0C69C6F868C1}" type="presOf" srcId="{8FC2D68E-7A02-4F35-BF1A-AD73C4981F16}" destId="{6979795F-1052-49AF-B17D-690D0DC9845F}" srcOrd="0" destOrd="0" presId="urn:microsoft.com/office/officeart/2005/8/layout/default"/>
    <dgm:cxn modelId="{4B2F0A53-7C21-46AD-BC08-8CBFFB590B2C}" type="presOf" srcId="{B39CE9E1-DF69-4C69-BBC1-0EDBB026D08B}" destId="{78E0C355-1CAB-4069-BD97-316BD2CDC256}" srcOrd="0" destOrd="0" presId="urn:microsoft.com/office/officeart/2005/8/layout/default"/>
    <dgm:cxn modelId="{5B5B9582-1904-4B6D-B378-7FFD00EFE6C5}" type="presOf" srcId="{76923EC7-5B94-41CC-93E3-7CBEBBDC7816}" destId="{7CCB2EBC-88E0-440F-991A-80C08B6AD314}" srcOrd="0" destOrd="0" presId="urn:microsoft.com/office/officeart/2005/8/layout/default"/>
    <dgm:cxn modelId="{C5733497-F5B8-4FD7-A84A-9050DEA5BF0C}" type="presOf" srcId="{E6B57B71-66DE-4535-B028-E1DE68E2E276}" destId="{A02330DC-D764-4215-9235-469376769432}" srcOrd="0" destOrd="0" presId="urn:microsoft.com/office/officeart/2005/8/layout/default"/>
    <dgm:cxn modelId="{049C4A99-402F-4595-B839-8CB4A0DAA0ED}" srcId="{E6B57B71-66DE-4535-B028-E1DE68E2E276}" destId="{CCD36CB3-5C52-406F-B66D-FE60615E5876}" srcOrd="3" destOrd="0" parTransId="{7562EC2A-56A2-4E71-ACDB-B349C4DC7F56}" sibTransId="{E7140102-0384-46F7-8C46-CB8550B61631}"/>
    <dgm:cxn modelId="{5F0C96B0-84D0-48F2-88D0-3A410C1AAC43}" srcId="{E6B57B71-66DE-4535-B028-E1DE68E2E276}" destId="{4ED74245-AA68-421B-9D16-BE6BFB0BCF6F}" srcOrd="1" destOrd="0" parTransId="{57A822F5-EDDC-4CEE-997A-615675131656}" sibTransId="{5674D219-3FB5-4137-8713-C99F5E1E8BA1}"/>
    <dgm:cxn modelId="{52EB78B6-3627-414D-BE89-3CDD95765FAD}" srcId="{E6B57B71-66DE-4535-B028-E1DE68E2E276}" destId="{8FC2D68E-7A02-4F35-BF1A-AD73C4981F16}" srcOrd="0" destOrd="0" parTransId="{537EACC5-387F-4FAC-B901-999AA0831C8C}" sibTransId="{C961AD43-EBB0-4D65-B4C4-275DD9E905DD}"/>
    <dgm:cxn modelId="{8AA29ACE-4540-420A-9C60-1A4518C19B40}" srcId="{E6B57B71-66DE-4535-B028-E1DE68E2E276}" destId="{49062E30-55D7-4FC2-B8A1-07635E4D4591}" srcOrd="4" destOrd="0" parTransId="{1580A769-2276-4ACF-B2D5-2C7250BCE675}" sibTransId="{9EA3F36E-DBC6-424E-9626-E8035C3AEF66}"/>
    <dgm:cxn modelId="{6CF785F7-B768-4C86-BFE7-287D4B7AB385}" type="presOf" srcId="{49062E30-55D7-4FC2-B8A1-07635E4D4591}" destId="{A7D35639-0BC8-49C0-982D-9BBF4B9622F3}" srcOrd="0" destOrd="0" presId="urn:microsoft.com/office/officeart/2005/8/layout/default"/>
    <dgm:cxn modelId="{076D83F8-55A2-4154-9842-2967147FF182}" srcId="{E6B57B71-66DE-4535-B028-E1DE68E2E276}" destId="{B39CE9E1-DF69-4C69-BBC1-0EDBB026D08B}" srcOrd="5" destOrd="0" parTransId="{09191796-1B0F-44CC-81DA-4AA8208E27B2}" sibTransId="{304180F8-B99F-417E-970F-F9428BF22DDE}"/>
    <dgm:cxn modelId="{3D1C278A-ADFE-4EF8-99D0-25CE0056C037}" type="presParOf" srcId="{A02330DC-D764-4215-9235-469376769432}" destId="{6979795F-1052-49AF-B17D-690D0DC9845F}" srcOrd="0" destOrd="0" presId="urn:microsoft.com/office/officeart/2005/8/layout/default"/>
    <dgm:cxn modelId="{9F559C36-CFDE-4E27-BBAE-E4D2748D80CE}" type="presParOf" srcId="{A02330DC-D764-4215-9235-469376769432}" destId="{37D600C1-ABC5-48FC-A2F3-4B26A3329E03}" srcOrd="1" destOrd="0" presId="urn:microsoft.com/office/officeart/2005/8/layout/default"/>
    <dgm:cxn modelId="{FE44D42D-B643-422F-8A59-358AC7DEED63}" type="presParOf" srcId="{A02330DC-D764-4215-9235-469376769432}" destId="{B269A4F7-C2D0-4677-8414-47026C0FBCC7}" srcOrd="2" destOrd="0" presId="urn:microsoft.com/office/officeart/2005/8/layout/default"/>
    <dgm:cxn modelId="{5E72BAFD-6E5C-459F-B935-4ABDA85BC4D9}" type="presParOf" srcId="{A02330DC-D764-4215-9235-469376769432}" destId="{ED4DBD54-9774-4C12-A208-DE39CF957460}" srcOrd="3" destOrd="0" presId="urn:microsoft.com/office/officeart/2005/8/layout/default"/>
    <dgm:cxn modelId="{5FE4D99C-47FB-4D79-8A9E-601CE08FC24C}" type="presParOf" srcId="{A02330DC-D764-4215-9235-469376769432}" destId="{7CCB2EBC-88E0-440F-991A-80C08B6AD314}" srcOrd="4" destOrd="0" presId="urn:microsoft.com/office/officeart/2005/8/layout/default"/>
    <dgm:cxn modelId="{2368DBFC-08CE-4610-9D35-3C5CAF171919}" type="presParOf" srcId="{A02330DC-D764-4215-9235-469376769432}" destId="{37D28CE9-A9D3-4C2A-BB44-6ABB5B87A0E4}" srcOrd="5" destOrd="0" presId="urn:microsoft.com/office/officeart/2005/8/layout/default"/>
    <dgm:cxn modelId="{4B8BB645-95DA-4C4B-B9E7-0D0497216243}" type="presParOf" srcId="{A02330DC-D764-4215-9235-469376769432}" destId="{A2DF6DAF-F032-4723-971F-233EAB81318A}" srcOrd="6" destOrd="0" presId="urn:microsoft.com/office/officeart/2005/8/layout/default"/>
    <dgm:cxn modelId="{2A1F3A02-E72C-4275-BE99-CA56FEC296BF}" type="presParOf" srcId="{A02330DC-D764-4215-9235-469376769432}" destId="{4CEE263D-F449-480C-BCF0-BAEAFC7073D4}" srcOrd="7" destOrd="0" presId="urn:microsoft.com/office/officeart/2005/8/layout/default"/>
    <dgm:cxn modelId="{6B633D00-99FF-4B59-969E-14A943DBD481}" type="presParOf" srcId="{A02330DC-D764-4215-9235-469376769432}" destId="{A7D35639-0BC8-49C0-982D-9BBF4B9622F3}" srcOrd="8" destOrd="0" presId="urn:microsoft.com/office/officeart/2005/8/layout/default"/>
    <dgm:cxn modelId="{9886A885-E48C-476F-BCA3-33D94E7976F2}" type="presParOf" srcId="{A02330DC-D764-4215-9235-469376769432}" destId="{091A1853-8B65-48D7-A1E4-CB1E356C7B4E}" srcOrd="9" destOrd="0" presId="urn:microsoft.com/office/officeart/2005/8/layout/default"/>
    <dgm:cxn modelId="{7B8EECE6-17EC-4CDD-9435-D0AB326385B7}" type="presParOf" srcId="{A02330DC-D764-4215-9235-469376769432}" destId="{78E0C355-1CAB-4069-BD97-316BD2CDC2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57B71-66DE-4535-B028-E1DE68E2E27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FC2D68E-7A02-4F35-BF1A-AD73C4981F16}">
      <dgm:prSet phldrT="[Texto]" custT="1"/>
      <dgm:spPr>
        <a:xfrm>
          <a:off x="464" y="171757"/>
          <a:ext cx="1811268" cy="108676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3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Papel</a:t>
          </a:r>
          <a:endParaRPr lang="pt-BR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7EACC5-387F-4FAC-B901-999AA0831C8C}" type="parTrans" cxnId="{52EB78B6-3627-414D-BE89-3CDD95765FAD}">
      <dgm:prSet/>
      <dgm:spPr/>
      <dgm:t>
        <a:bodyPr/>
        <a:lstStyle/>
        <a:p>
          <a:endParaRPr lang="pt-BR"/>
        </a:p>
      </dgm:t>
    </dgm:pt>
    <dgm:pt modelId="{C961AD43-EBB0-4D65-B4C4-275DD9E905DD}" type="sibTrans" cxnId="{52EB78B6-3627-414D-BE89-3CDD95765FAD}">
      <dgm:prSet/>
      <dgm:spPr/>
      <dgm:t>
        <a:bodyPr/>
        <a:lstStyle/>
        <a:p>
          <a:endParaRPr lang="pt-BR"/>
        </a:p>
      </dgm:t>
    </dgm:pt>
    <dgm:pt modelId="{4ED74245-AA68-421B-9D16-BE6BFB0BCF6F}">
      <dgm:prSet phldrT="[Texto]"/>
      <dgm:spPr>
        <a:xfrm>
          <a:off x="1992859" y="171757"/>
          <a:ext cx="1811268" cy="1086760"/>
        </a:xfrm>
        <a:prstGeom prst="rect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Tela do Computador</a:t>
          </a:r>
        </a:p>
      </dgm:t>
    </dgm:pt>
    <dgm:pt modelId="{57A822F5-EDDC-4CEE-997A-615675131656}" type="parTrans" cxnId="{5F0C96B0-84D0-48F2-88D0-3A410C1AAC43}">
      <dgm:prSet/>
      <dgm:spPr/>
      <dgm:t>
        <a:bodyPr/>
        <a:lstStyle/>
        <a:p>
          <a:endParaRPr lang="pt-BR"/>
        </a:p>
      </dgm:t>
    </dgm:pt>
    <dgm:pt modelId="{5674D219-3FB5-4137-8713-C99F5E1E8BA1}" type="sibTrans" cxnId="{5F0C96B0-84D0-48F2-88D0-3A410C1AAC43}">
      <dgm:prSet/>
      <dgm:spPr/>
      <dgm:t>
        <a:bodyPr/>
        <a:lstStyle/>
        <a:p>
          <a:endParaRPr lang="pt-BR"/>
        </a:p>
      </dgm:t>
    </dgm:pt>
    <dgm:pt modelId="{76923EC7-5B94-41CC-93E3-7CBEBBDC7816}">
      <dgm:prSet phldrT="[Texto]"/>
      <dgm:spPr>
        <a:xfrm>
          <a:off x="464" y="1439645"/>
          <a:ext cx="1811268" cy="1086760"/>
        </a:xfrm>
        <a:prstGeom prst="rect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Disco de Computador</a:t>
          </a:r>
        </a:p>
      </dgm:t>
    </dgm:pt>
    <dgm:pt modelId="{D76BC4D8-8B30-496D-BC3D-9ABF32415303}" type="parTrans" cxnId="{3AF3EE14-55D5-46FA-A6D5-E3845F782C54}">
      <dgm:prSet/>
      <dgm:spPr/>
      <dgm:t>
        <a:bodyPr/>
        <a:lstStyle/>
        <a:p>
          <a:endParaRPr lang="pt-BR"/>
        </a:p>
      </dgm:t>
    </dgm:pt>
    <dgm:pt modelId="{A257E46C-166D-4A06-9DBC-7F124EDFEF83}" type="sibTrans" cxnId="{3AF3EE14-55D5-46FA-A6D5-E3845F782C54}">
      <dgm:prSet/>
      <dgm:spPr/>
      <dgm:t>
        <a:bodyPr/>
        <a:lstStyle/>
        <a:p>
          <a:endParaRPr lang="pt-BR"/>
        </a:p>
      </dgm:t>
    </dgm:pt>
    <dgm:pt modelId="{CCD36CB3-5C52-406F-B66D-FE60615E5876}">
      <dgm:prSet phldrT="[Texto]"/>
      <dgm:spPr>
        <a:xfrm>
          <a:off x="1992859" y="1439645"/>
          <a:ext cx="1811268" cy="108676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Base de dados</a:t>
          </a:r>
        </a:p>
      </dgm:t>
    </dgm:pt>
    <dgm:pt modelId="{7562EC2A-56A2-4E71-ACDB-B349C4DC7F56}" type="parTrans" cxnId="{049C4A99-402F-4595-B839-8CB4A0DAA0ED}">
      <dgm:prSet/>
      <dgm:spPr/>
      <dgm:t>
        <a:bodyPr/>
        <a:lstStyle/>
        <a:p>
          <a:endParaRPr lang="pt-BR"/>
        </a:p>
      </dgm:t>
    </dgm:pt>
    <dgm:pt modelId="{E7140102-0384-46F7-8C46-CB8550B61631}" type="sibTrans" cxnId="{049C4A99-402F-4595-B839-8CB4A0DAA0ED}">
      <dgm:prSet/>
      <dgm:spPr/>
      <dgm:t>
        <a:bodyPr/>
        <a:lstStyle/>
        <a:p>
          <a:endParaRPr lang="pt-BR"/>
        </a:p>
      </dgm:t>
    </dgm:pt>
    <dgm:pt modelId="{A02330DC-D764-4215-9235-469376769432}" type="pres">
      <dgm:prSet presAssocID="{E6B57B71-66DE-4535-B028-E1DE68E2E276}" presName="diagram" presStyleCnt="0">
        <dgm:presLayoutVars>
          <dgm:dir/>
          <dgm:resizeHandles val="exact"/>
        </dgm:presLayoutVars>
      </dgm:prSet>
      <dgm:spPr/>
    </dgm:pt>
    <dgm:pt modelId="{6979795F-1052-49AF-B17D-690D0DC9845F}" type="pres">
      <dgm:prSet presAssocID="{8FC2D68E-7A02-4F35-BF1A-AD73C4981F16}" presName="node" presStyleLbl="node1" presStyleIdx="0" presStyleCnt="4">
        <dgm:presLayoutVars>
          <dgm:bulletEnabled val="1"/>
        </dgm:presLayoutVars>
      </dgm:prSet>
      <dgm:spPr/>
    </dgm:pt>
    <dgm:pt modelId="{37D600C1-ABC5-48FC-A2F3-4B26A3329E03}" type="pres">
      <dgm:prSet presAssocID="{C961AD43-EBB0-4D65-B4C4-275DD9E905DD}" presName="sibTrans" presStyleCnt="0"/>
      <dgm:spPr/>
    </dgm:pt>
    <dgm:pt modelId="{B269A4F7-C2D0-4677-8414-47026C0FBCC7}" type="pres">
      <dgm:prSet presAssocID="{4ED74245-AA68-421B-9D16-BE6BFB0BCF6F}" presName="node" presStyleLbl="node1" presStyleIdx="1" presStyleCnt="4">
        <dgm:presLayoutVars>
          <dgm:bulletEnabled val="1"/>
        </dgm:presLayoutVars>
      </dgm:prSet>
      <dgm:spPr/>
    </dgm:pt>
    <dgm:pt modelId="{ED4DBD54-9774-4C12-A208-DE39CF957460}" type="pres">
      <dgm:prSet presAssocID="{5674D219-3FB5-4137-8713-C99F5E1E8BA1}" presName="sibTrans" presStyleCnt="0"/>
      <dgm:spPr/>
    </dgm:pt>
    <dgm:pt modelId="{7CCB2EBC-88E0-440F-991A-80C08B6AD314}" type="pres">
      <dgm:prSet presAssocID="{76923EC7-5B94-41CC-93E3-7CBEBBDC7816}" presName="node" presStyleLbl="node1" presStyleIdx="2" presStyleCnt="4">
        <dgm:presLayoutVars>
          <dgm:bulletEnabled val="1"/>
        </dgm:presLayoutVars>
      </dgm:prSet>
      <dgm:spPr/>
    </dgm:pt>
    <dgm:pt modelId="{37D28CE9-A9D3-4C2A-BB44-6ABB5B87A0E4}" type="pres">
      <dgm:prSet presAssocID="{A257E46C-166D-4A06-9DBC-7F124EDFEF83}" presName="sibTrans" presStyleCnt="0"/>
      <dgm:spPr/>
    </dgm:pt>
    <dgm:pt modelId="{A2DF6DAF-F032-4723-971F-233EAB81318A}" type="pres">
      <dgm:prSet presAssocID="{CCD36CB3-5C52-406F-B66D-FE60615E5876}" presName="node" presStyleLbl="node1" presStyleIdx="3" presStyleCnt="4">
        <dgm:presLayoutVars>
          <dgm:bulletEnabled val="1"/>
        </dgm:presLayoutVars>
      </dgm:prSet>
      <dgm:spPr/>
    </dgm:pt>
  </dgm:ptLst>
  <dgm:cxnLst>
    <dgm:cxn modelId="{3AF3EE14-55D5-46FA-A6D5-E3845F782C54}" srcId="{E6B57B71-66DE-4535-B028-E1DE68E2E276}" destId="{76923EC7-5B94-41CC-93E3-7CBEBBDC7816}" srcOrd="2" destOrd="0" parTransId="{D76BC4D8-8B30-496D-BC3D-9ABF32415303}" sibTransId="{A257E46C-166D-4A06-9DBC-7F124EDFEF83}"/>
    <dgm:cxn modelId="{7074B42F-78DC-441C-A334-1DC40A52790D}" type="presOf" srcId="{76923EC7-5B94-41CC-93E3-7CBEBBDC7816}" destId="{7CCB2EBC-88E0-440F-991A-80C08B6AD314}" srcOrd="0" destOrd="0" presId="urn:microsoft.com/office/officeart/2005/8/layout/default"/>
    <dgm:cxn modelId="{049C4A99-402F-4595-B839-8CB4A0DAA0ED}" srcId="{E6B57B71-66DE-4535-B028-E1DE68E2E276}" destId="{CCD36CB3-5C52-406F-B66D-FE60615E5876}" srcOrd="3" destOrd="0" parTransId="{7562EC2A-56A2-4E71-ACDB-B349C4DC7F56}" sibTransId="{E7140102-0384-46F7-8C46-CB8550B61631}"/>
    <dgm:cxn modelId="{3202E999-15FD-4718-A973-CB2639FC072B}" type="presOf" srcId="{CCD36CB3-5C52-406F-B66D-FE60615E5876}" destId="{A2DF6DAF-F032-4723-971F-233EAB81318A}" srcOrd="0" destOrd="0" presId="urn:microsoft.com/office/officeart/2005/8/layout/default"/>
    <dgm:cxn modelId="{F8A9589C-D7F3-44A7-814D-27943ECD2A7E}" type="presOf" srcId="{8FC2D68E-7A02-4F35-BF1A-AD73C4981F16}" destId="{6979795F-1052-49AF-B17D-690D0DC9845F}" srcOrd="0" destOrd="0" presId="urn:microsoft.com/office/officeart/2005/8/layout/default"/>
    <dgm:cxn modelId="{5F0C96B0-84D0-48F2-88D0-3A410C1AAC43}" srcId="{E6B57B71-66DE-4535-B028-E1DE68E2E276}" destId="{4ED74245-AA68-421B-9D16-BE6BFB0BCF6F}" srcOrd="1" destOrd="0" parTransId="{57A822F5-EDDC-4CEE-997A-615675131656}" sibTransId="{5674D219-3FB5-4137-8713-C99F5E1E8BA1}"/>
    <dgm:cxn modelId="{52EB78B6-3627-414D-BE89-3CDD95765FAD}" srcId="{E6B57B71-66DE-4535-B028-E1DE68E2E276}" destId="{8FC2D68E-7A02-4F35-BF1A-AD73C4981F16}" srcOrd="0" destOrd="0" parTransId="{537EACC5-387F-4FAC-B901-999AA0831C8C}" sibTransId="{C961AD43-EBB0-4D65-B4C4-275DD9E905DD}"/>
    <dgm:cxn modelId="{A30C0CD1-CDA9-46CC-BECA-40425F580E82}" type="presOf" srcId="{E6B57B71-66DE-4535-B028-E1DE68E2E276}" destId="{A02330DC-D764-4215-9235-469376769432}" srcOrd="0" destOrd="0" presId="urn:microsoft.com/office/officeart/2005/8/layout/default"/>
    <dgm:cxn modelId="{0C50CDF4-981D-47EA-B549-09D2BA097664}" type="presOf" srcId="{4ED74245-AA68-421B-9D16-BE6BFB0BCF6F}" destId="{B269A4F7-C2D0-4677-8414-47026C0FBCC7}" srcOrd="0" destOrd="0" presId="urn:microsoft.com/office/officeart/2005/8/layout/default"/>
    <dgm:cxn modelId="{AFACD29C-8D83-44E0-BEDE-FCA7569AF469}" type="presParOf" srcId="{A02330DC-D764-4215-9235-469376769432}" destId="{6979795F-1052-49AF-B17D-690D0DC9845F}" srcOrd="0" destOrd="0" presId="urn:microsoft.com/office/officeart/2005/8/layout/default"/>
    <dgm:cxn modelId="{16EC9BA1-6AAC-4C05-A7EB-523F2B41467D}" type="presParOf" srcId="{A02330DC-D764-4215-9235-469376769432}" destId="{37D600C1-ABC5-48FC-A2F3-4B26A3329E03}" srcOrd="1" destOrd="0" presId="urn:microsoft.com/office/officeart/2005/8/layout/default"/>
    <dgm:cxn modelId="{3F2B3C93-10A1-4F09-ABB0-01BF95683DB5}" type="presParOf" srcId="{A02330DC-D764-4215-9235-469376769432}" destId="{B269A4F7-C2D0-4677-8414-47026C0FBCC7}" srcOrd="2" destOrd="0" presId="urn:microsoft.com/office/officeart/2005/8/layout/default"/>
    <dgm:cxn modelId="{2E545160-2AD8-41A9-B555-0EEC69FFB24F}" type="presParOf" srcId="{A02330DC-D764-4215-9235-469376769432}" destId="{ED4DBD54-9774-4C12-A208-DE39CF957460}" srcOrd="3" destOrd="0" presId="urn:microsoft.com/office/officeart/2005/8/layout/default"/>
    <dgm:cxn modelId="{40D9A90F-86FD-452C-8832-3599740E5716}" type="presParOf" srcId="{A02330DC-D764-4215-9235-469376769432}" destId="{7CCB2EBC-88E0-440F-991A-80C08B6AD314}" srcOrd="4" destOrd="0" presId="urn:microsoft.com/office/officeart/2005/8/layout/default"/>
    <dgm:cxn modelId="{5C20AC67-4C0B-4306-AF7D-646824840AF6}" type="presParOf" srcId="{A02330DC-D764-4215-9235-469376769432}" destId="{37D28CE9-A9D3-4C2A-BB44-6ABB5B87A0E4}" srcOrd="5" destOrd="0" presId="urn:microsoft.com/office/officeart/2005/8/layout/default"/>
    <dgm:cxn modelId="{C55A5BDC-F602-49C8-82CB-65394477E305}" type="presParOf" srcId="{A02330DC-D764-4215-9235-469376769432}" destId="{A2DF6DAF-F032-4723-971F-233EAB81318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033E6-0463-4AA5-928E-6089000BDBC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542FFA1-50B4-4E07-AF8C-207EF2BE11BC}">
      <dgm:prSet phldrT="[Texto]"/>
      <dgm:spPr>
        <a:xfrm>
          <a:off x="927832" y="253"/>
          <a:ext cx="2305275" cy="1383165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Dinâmicos</a:t>
          </a:r>
        </a:p>
      </dgm:t>
    </dgm:pt>
    <dgm:pt modelId="{A3845899-A637-4F2E-87FB-EBC541084B6F}" type="parTrans" cxnId="{BFC42F47-C465-4233-A4E3-92A5E2F0D9BB}">
      <dgm:prSet/>
      <dgm:spPr/>
      <dgm:t>
        <a:bodyPr/>
        <a:lstStyle/>
        <a:p>
          <a:endParaRPr lang="pt-BR"/>
        </a:p>
      </dgm:t>
    </dgm:pt>
    <dgm:pt modelId="{A8FED185-7464-4827-835C-E0436D189764}" type="sibTrans" cxnId="{BFC42F47-C465-4233-A4E3-92A5E2F0D9BB}">
      <dgm:prSet/>
      <dgm:spPr/>
      <dgm:t>
        <a:bodyPr/>
        <a:lstStyle/>
        <a:p>
          <a:endParaRPr lang="pt-BR"/>
        </a:p>
      </dgm:t>
    </dgm:pt>
    <dgm:pt modelId="{CE9A36A6-D81D-4CD4-9238-EDE0212CE32E}">
      <dgm:prSet phldrT="[Texto]"/>
      <dgm:spPr>
        <a:xfrm>
          <a:off x="3463635" y="253"/>
          <a:ext cx="2305275" cy="1383165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Interativos</a:t>
          </a:r>
        </a:p>
      </dgm:t>
    </dgm:pt>
    <dgm:pt modelId="{374B1C74-868C-4695-BAE6-D741A602A744}" type="parTrans" cxnId="{1A124B44-AA02-43D4-8A0E-7CCF7D395B59}">
      <dgm:prSet/>
      <dgm:spPr/>
      <dgm:t>
        <a:bodyPr/>
        <a:lstStyle/>
        <a:p>
          <a:endParaRPr lang="pt-BR"/>
        </a:p>
      </dgm:t>
    </dgm:pt>
    <dgm:pt modelId="{A9AA67F1-2B3E-4183-A468-B27E3CEBBC86}" type="sibTrans" cxnId="{1A124B44-AA02-43D4-8A0E-7CCF7D395B59}">
      <dgm:prSet/>
      <dgm:spPr/>
      <dgm:t>
        <a:bodyPr/>
        <a:lstStyle/>
        <a:p>
          <a:endParaRPr lang="pt-BR"/>
        </a:p>
      </dgm:t>
    </dgm:pt>
    <dgm:pt modelId="{ECDC1D09-AEDF-4AC0-B73A-8D34AE0C96E5}">
      <dgm:prSet phldrT="[Texto]"/>
      <dgm:spPr>
        <a:xfrm>
          <a:off x="2195734" y="1613946"/>
          <a:ext cx="2305275" cy="1383165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Sonoros</a:t>
          </a:r>
        </a:p>
      </dgm:t>
    </dgm:pt>
    <dgm:pt modelId="{22FA93AC-8AFC-4B5A-944D-C4CFB650D352}" type="parTrans" cxnId="{AAD83857-B73E-4BF8-B3ED-3F76D6601187}">
      <dgm:prSet/>
      <dgm:spPr/>
      <dgm:t>
        <a:bodyPr/>
        <a:lstStyle/>
        <a:p>
          <a:endParaRPr lang="pt-BR"/>
        </a:p>
      </dgm:t>
    </dgm:pt>
    <dgm:pt modelId="{85693829-7C18-4F74-8A11-51F804118E98}" type="sibTrans" cxnId="{AAD83857-B73E-4BF8-B3ED-3F76D6601187}">
      <dgm:prSet/>
      <dgm:spPr/>
      <dgm:t>
        <a:bodyPr/>
        <a:lstStyle/>
        <a:p>
          <a:endParaRPr lang="pt-BR"/>
        </a:p>
      </dgm:t>
    </dgm:pt>
    <dgm:pt modelId="{45672254-4041-4DBD-8C88-095CCD70DCFA}" type="pres">
      <dgm:prSet presAssocID="{C84033E6-0463-4AA5-928E-6089000BDBCA}" presName="diagram" presStyleCnt="0">
        <dgm:presLayoutVars>
          <dgm:dir/>
          <dgm:resizeHandles val="exact"/>
        </dgm:presLayoutVars>
      </dgm:prSet>
      <dgm:spPr/>
    </dgm:pt>
    <dgm:pt modelId="{29A8FA09-E9B6-42F9-8A8C-76C41FDCC8E0}" type="pres">
      <dgm:prSet presAssocID="{5542FFA1-50B4-4E07-AF8C-207EF2BE11BC}" presName="node" presStyleLbl="node1" presStyleIdx="0" presStyleCnt="3">
        <dgm:presLayoutVars>
          <dgm:bulletEnabled val="1"/>
        </dgm:presLayoutVars>
      </dgm:prSet>
      <dgm:spPr/>
    </dgm:pt>
    <dgm:pt modelId="{3983FA30-891F-4D50-A1C8-FBE001A03A00}" type="pres">
      <dgm:prSet presAssocID="{A8FED185-7464-4827-835C-E0436D189764}" presName="sibTrans" presStyleCnt="0"/>
      <dgm:spPr/>
    </dgm:pt>
    <dgm:pt modelId="{96FBFE8D-3811-4782-862D-1B8A801A7631}" type="pres">
      <dgm:prSet presAssocID="{CE9A36A6-D81D-4CD4-9238-EDE0212CE32E}" presName="node" presStyleLbl="node1" presStyleIdx="1" presStyleCnt="3">
        <dgm:presLayoutVars>
          <dgm:bulletEnabled val="1"/>
        </dgm:presLayoutVars>
      </dgm:prSet>
      <dgm:spPr/>
    </dgm:pt>
    <dgm:pt modelId="{56D4075E-54CA-4A97-8F6D-558C00376D97}" type="pres">
      <dgm:prSet presAssocID="{A9AA67F1-2B3E-4183-A468-B27E3CEBBC86}" presName="sibTrans" presStyleCnt="0"/>
      <dgm:spPr/>
    </dgm:pt>
    <dgm:pt modelId="{1F90D339-1839-4C05-B514-FF4FA18BB1DD}" type="pres">
      <dgm:prSet presAssocID="{ECDC1D09-AEDF-4AC0-B73A-8D34AE0C96E5}" presName="node" presStyleLbl="node1" presStyleIdx="2" presStyleCnt="3">
        <dgm:presLayoutVars>
          <dgm:bulletEnabled val="1"/>
        </dgm:presLayoutVars>
      </dgm:prSet>
      <dgm:spPr/>
    </dgm:pt>
  </dgm:ptLst>
  <dgm:cxnLst>
    <dgm:cxn modelId="{AE074A16-F0C1-43D4-A1D6-AB1F20EFF329}" type="presOf" srcId="{ECDC1D09-AEDF-4AC0-B73A-8D34AE0C96E5}" destId="{1F90D339-1839-4C05-B514-FF4FA18BB1DD}" srcOrd="0" destOrd="0" presId="urn:microsoft.com/office/officeart/2005/8/layout/default"/>
    <dgm:cxn modelId="{1A124B44-AA02-43D4-8A0E-7CCF7D395B59}" srcId="{C84033E6-0463-4AA5-928E-6089000BDBCA}" destId="{CE9A36A6-D81D-4CD4-9238-EDE0212CE32E}" srcOrd="1" destOrd="0" parTransId="{374B1C74-868C-4695-BAE6-D741A602A744}" sibTransId="{A9AA67F1-2B3E-4183-A468-B27E3CEBBC86}"/>
    <dgm:cxn modelId="{BFC42F47-C465-4233-A4E3-92A5E2F0D9BB}" srcId="{C84033E6-0463-4AA5-928E-6089000BDBCA}" destId="{5542FFA1-50B4-4E07-AF8C-207EF2BE11BC}" srcOrd="0" destOrd="0" parTransId="{A3845899-A637-4F2E-87FB-EBC541084B6F}" sibTransId="{A8FED185-7464-4827-835C-E0436D189764}"/>
    <dgm:cxn modelId="{2822146C-E61C-4F0E-B28F-4ECD9392121F}" type="presOf" srcId="{5542FFA1-50B4-4E07-AF8C-207EF2BE11BC}" destId="{29A8FA09-E9B6-42F9-8A8C-76C41FDCC8E0}" srcOrd="0" destOrd="0" presId="urn:microsoft.com/office/officeart/2005/8/layout/default"/>
    <dgm:cxn modelId="{F749A752-9222-4E0D-A6BE-26EE6B42E30F}" type="presOf" srcId="{CE9A36A6-D81D-4CD4-9238-EDE0212CE32E}" destId="{96FBFE8D-3811-4782-862D-1B8A801A7631}" srcOrd="0" destOrd="0" presId="urn:microsoft.com/office/officeart/2005/8/layout/default"/>
    <dgm:cxn modelId="{AAD83857-B73E-4BF8-B3ED-3F76D6601187}" srcId="{C84033E6-0463-4AA5-928E-6089000BDBCA}" destId="{ECDC1D09-AEDF-4AC0-B73A-8D34AE0C96E5}" srcOrd="2" destOrd="0" parTransId="{22FA93AC-8AFC-4B5A-944D-C4CFB650D352}" sibTransId="{85693829-7C18-4F74-8A11-51F804118E98}"/>
    <dgm:cxn modelId="{5A3BCFAB-21FA-42A3-BAD8-01CCD5F7589D}" type="presOf" srcId="{C84033E6-0463-4AA5-928E-6089000BDBCA}" destId="{45672254-4041-4DBD-8C88-095CCD70DCFA}" srcOrd="0" destOrd="0" presId="urn:microsoft.com/office/officeart/2005/8/layout/default"/>
    <dgm:cxn modelId="{1C690588-7A65-49EF-9157-1A9B6535E6AF}" type="presParOf" srcId="{45672254-4041-4DBD-8C88-095CCD70DCFA}" destId="{29A8FA09-E9B6-42F9-8A8C-76C41FDCC8E0}" srcOrd="0" destOrd="0" presId="urn:microsoft.com/office/officeart/2005/8/layout/default"/>
    <dgm:cxn modelId="{E90B6CEF-98B9-4BFA-8002-6CE4C1B4A1D6}" type="presParOf" srcId="{45672254-4041-4DBD-8C88-095CCD70DCFA}" destId="{3983FA30-891F-4D50-A1C8-FBE001A03A00}" srcOrd="1" destOrd="0" presId="urn:microsoft.com/office/officeart/2005/8/layout/default"/>
    <dgm:cxn modelId="{2511CC0F-A70F-4622-8663-1DD6C2B4D11A}" type="presParOf" srcId="{45672254-4041-4DBD-8C88-095CCD70DCFA}" destId="{96FBFE8D-3811-4782-862D-1B8A801A7631}" srcOrd="2" destOrd="0" presId="urn:microsoft.com/office/officeart/2005/8/layout/default"/>
    <dgm:cxn modelId="{D35AB544-F036-4712-A975-BC0CE80096D2}" type="presParOf" srcId="{45672254-4041-4DBD-8C88-095CCD70DCFA}" destId="{56D4075E-54CA-4A97-8F6D-558C00376D97}" srcOrd="3" destOrd="0" presId="urn:microsoft.com/office/officeart/2005/8/layout/default"/>
    <dgm:cxn modelId="{A1C985BD-9D96-41FF-8E70-3BB63000B008}" type="presParOf" srcId="{45672254-4041-4DBD-8C88-095CCD70DCFA}" destId="{1F90D339-1839-4C05-B514-FF4FA18BB1D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9795F-1052-49AF-B17D-690D0DC9845F}">
      <dsp:nvSpPr>
        <dsp:cNvPr id="0" name=""/>
        <dsp:cNvSpPr/>
      </dsp:nvSpPr>
      <dsp:spPr>
        <a:xfrm>
          <a:off x="113136" y="872"/>
          <a:ext cx="1983911" cy="119034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Permanentes</a:t>
          </a:r>
          <a:endParaRPr lang="pt-BR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3136" y="872"/>
        <a:ext cx="1983911" cy="1190346"/>
      </dsp:txXfrm>
    </dsp:sp>
    <dsp:sp modelId="{B269A4F7-C2D0-4677-8414-47026C0FBCC7}">
      <dsp:nvSpPr>
        <dsp:cNvPr id="0" name=""/>
        <dsp:cNvSpPr/>
      </dsp:nvSpPr>
      <dsp:spPr>
        <a:xfrm>
          <a:off x="2295439" y="872"/>
          <a:ext cx="1983911" cy="1190346"/>
        </a:xfrm>
        <a:prstGeom prst="rect">
          <a:avLst/>
        </a:prstGeo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Virtuais</a:t>
          </a:r>
        </a:p>
      </dsp:txBody>
      <dsp:txXfrm>
        <a:off x="2295439" y="872"/>
        <a:ext cx="1983911" cy="1190346"/>
      </dsp:txXfrm>
    </dsp:sp>
    <dsp:sp modelId="{7CCB2EBC-88E0-440F-991A-80C08B6AD314}">
      <dsp:nvSpPr>
        <dsp:cNvPr id="0" name=""/>
        <dsp:cNvSpPr/>
      </dsp:nvSpPr>
      <dsp:spPr>
        <a:xfrm>
          <a:off x="113136" y="1389610"/>
          <a:ext cx="1983911" cy="1190346"/>
        </a:xfrm>
        <a:prstGeom prst="rect">
          <a:avLst/>
        </a:prstGeo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Visíveis</a:t>
          </a:r>
        </a:p>
      </dsp:txBody>
      <dsp:txXfrm>
        <a:off x="113136" y="1389610"/>
        <a:ext cx="1983911" cy="1190346"/>
      </dsp:txXfrm>
    </dsp:sp>
    <dsp:sp modelId="{A2DF6DAF-F032-4723-971F-233EAB81318A}">
      <dsp:nvSpPr>
        <dsp:cNvPr id="0" name=""/>
        <dsp:cNvSpPr/>
      </dsp:nvSpPr>
      <dsp:spPr>
        <a:xfrm>
          <a:off x="2295439" y="1389610"/>
          <a:ext cx="1983911" cy="1190346"/>
        </a:xfrm>
        <a:prstGeom prst="rect">
          <a:avLst/>
        </a:prstGeo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Invisíveis</a:t>
          </a:r>
        </a:p>
      </dsp:txBody>
      <dsp:txXfrm>
        <a:off x="2295439" y="1389610"/>
        <a:ext cx="1983911" cy="1190346"/>
      </dsp:txXfrm>
    </dsp:sp>
    <dsp:sp modelId="{A7D35639-0BC8-49C0-982D-9BBF4B9622F3}">
      <dsp:nvSpPr>
        <dsp:cNvPr id="0" name=""/>
        <dsp:cNvSpPr/>
      </dsp:nvSpPr>
      <dsp:spPr>
        <a:xfrm>
          <a:off x="113136" y="2778348"/>
          <a:ext cx="1983911" cy="1190346"/>
        </a:xfrm>
        <a:prstGeom prst="rect">
          <a:avLst/>
        </a:prstGeo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Tangíveis</a:t>
          </a:r>
        </a:p>
      </dsp:txBody>
      <dsp:txXfrm>
        <a:off x="113136" y="2778348"/>
        <a:ext cx="1983911" cy="1190346"/>
      </dsp:txXfrm>
    </dsp:sp>
    <dsp:sp modelId="{78E0C355-1CAB-4069-BD97-316BD2CDC256}">
      <dsp:nvSpPr>
        <dsp:cNvPr id="0" name=""/>
        <dsp:cNvSpPr/>
      </dsp:nvSpPr>
      <dsp:spPr>
        <a:xfrm>
          <a:off x="2295439" y="2778348"/>
          <a:ext cx="1983911" cy="1190346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Intangíveis</a:t>
          </a:r>
        </a:p>
      </dsp:txBody>
      <dsp:txXfrm>
        <a:off x="2295439" y="2778348"/>
        <a:ext cx="1983911" cy="119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9795F-1052-49AF-B17D-690D0DC9845F}">
      <dsp:nvSpPr>
        <dsp:cNvPr id="0" name=""/>
        <dsp:cNvSpPr/>
      </dsp:nvSpPr>
      <dsp:spPr>
        <a:xfrm>
          <a:off x="464" y="171757"/>
          <a:ext cx="1811268" cy="108676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Papel</a:t>
          </a:r>
          <a:endParaRPr lang="pt-BR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" y="171757"/>
        <a:ext cx="1811268" cy="1086760"/>
      </dsp:txXfrm>
    </dsp:sp>
    <dsp:sp modelId="{B269A4F7-C2D0-4677-8414-47026C0FBCC7}">
      <dsp:nvSpPr>
        <dsp:cNvPr id="0" name=""/>
        <dsp:cNvSpPr/>
      </dsp:nvSpPr>
      <dsp:spPr>
        <a:xfrm>
          <a:off x="1992859" y="171757"/>
          <a:ext cx="1811268" cy="1086760"/>
        </a:xfrm>
        <a:prstGeom prst="rect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Tela do Computador</a:t>
          </a:r>
        </a:p>
      </dsp:txBody>
      <dsp:txXfrm>
        <a:off x="1992859" y="171757"/>
        <a:ext cx="1811268" cy="1086760"/>
      </dsp:txXfrm>
    </dsp:sp>
    <dsp:sp modelId="{7CCB2EBC-88E0-440F-991A-80C08B6AD314}">
      <dsp:nvSpPr>
        <dsp:cNvPr id="0" name=""/>
        <dsp:cNvSpPr/>
      </dsp:nvSpPr>
      <dsp:spPr>
        <a:xfrm>
          <a:off x="464" y="1439645"/>
          <a:ext cx="1811268" cy="1086760"/>
        </a:xfrm>
        <a:prstGeom prst="rect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Disco de Computador</a:t>
          </a:r>
        </a:p>
      </dsp:txBody>
      <dsp:txXfrm>
        <a:off x="464" y="1439645"/>
        <a:ext cx="1811268" cy="1086760"/>
      </dsp:txXfrm>
    </dsp:sp>
    <dsp:sp modelId="{A2DF6DAF-F032-4723-971F-233EAB81318A}">
      <dsp:nvSpPr>
        <dsp:cNvPr id="0" name=""/>
        <dsp:cNvSpPr/>
      </dsp:nvSpPr>
      <dsp:spPr>
        <a:xfrm>
          <a:off x="1992859" y="1439645"/>
          <a:ext cx="1811268" cy="108676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Base de dados</a:t>
          </a:r>
        </a:p>
      </dsp:txBody>
      <dsp:txXfrm>
        <a:off x="1992859" y="1439645"/>
        <a:ext cx="1811268" cy="1086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8FA09-E9B6-42F9-8A8C-76C41FDCC8E0}">
      <dsp:nvSpPr>
        <dsp:cNvPr id="0" name=""/>
        <dsp:cNvSpPr/>
      </dsp:nvSpPr>
      <dsp:spPr>
        <a:xfrm>
          <a:off x="927832" y="253"/>
          <a:ext cx="2305275" cy="1383165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Dinâmicos</a:t>
          </a:r>
        </a:p>
      </dsp:txBody>
      <dsp:txXfrm>
        <a:off x="927832" y="253"/>
        <a:ext cx="2305275" cy="1383165"/>
      </dsp:txXfrm>
    </dsp:sp>
    <dsp:sp modelId="{96FBFE8D-3811-4782-862D-1B8A801A7631}">
      <dsp:nvSpPr>
        <dsp:cNvPr id="0" name=""/>
        <dsp:cNvSpPr/>
      </dsp:nvSpPr>
      <dsp:spPr>
        <a:xfrm>
          <a:off x="3463635" y="253"/>
          <a:ext cx="2305275" cy="1383165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Interativos</a:t>
          </a:r>
        </a:p>
      </dsp:txBody>
      <dsp:txXfrm>
        <a:off x="3463635" y="253"/>
        <a:ext cx="2305275" cy="1383165"/>
      </dsp:txXfrm>
    </dsp:sp>
    <dsp:sp modelId="{1F90D339-1839-4C05-B514-FF4FA18BB1DD}">
      <dsp:nvSpPr>
        <dsp:cNvPr id="0" name=""/>
        <dsp:cNvSpPr/>
      </dsp:nvSpPr>
      <dsp:spPr>
        <a:xfrm>
          <a:off x="2195734" y="1613946"/>
          <a:ext cx="2305275" cy="1383165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Sonoros</a:t>
          </a:r>
        </a:p>
      </dsp:txBody>
      <dsp:txXfrm>
        <a:off x="2195734" y="1613946"/>
        <a:ext cx="2305275" cy="1383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493F-767D-4203-A962-59B9382315BE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1145-8058-426E-BDEA-802B07F21EB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85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6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7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7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2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788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97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8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0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1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27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5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5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5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98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28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50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4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6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1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78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6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D1145-8058-426E-BDEA-802B07F21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61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14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6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73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7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4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84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103632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5029200"/>
            <a:ext cx="85344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508000" y="6248400"/>
            <a:ext cx="2540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8AF41E30-310E-4300-BFD3-770B2E46981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519A-952F-46DB-A7EA-4BD4D1765E8F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8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EE884-3C57-41E5-B402-41CA905FEAC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0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19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19200"/>
            <a:ext cx="4419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8554-91DF-426C-A19B-2C01976B0AA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E5364-E3B7-4141-85BB-3205EDF6E05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89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074A-D45F-4D45-BD18-FC1044F112F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31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D3B3-597F-40B1-9EF3-69F27C4FB87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52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2F30-90C3-4D5F-AB09-5D02758586E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CCFA8-6218-4194-A201-8BEB59E626C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3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0723-5424-486E-8250-533CF5F96B2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0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76200"/>
            <a:ext cx="2260600" cy="5867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6578600" cy="5867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411E8-7BCE-4EDB-87C7-7A68EB02378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4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42400" cy="1066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19200"/>
            <a:ext cx="9042400" cy="2286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657600"/>
            <a:ext cx="9042400" cy="2286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D9D41E9-19B6-43F9-BFEB-69A1DB2E413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0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1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9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8E97-C2D4-4BE7-B6AA-E0DC378A3F1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904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19200"/>
            <a:ext cx="904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dirty="0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dirty="0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A3501058-4B70-4158-A21B-6C3C6BE90DF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apesquisa.com/clima/clima-brasil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8BC3EF5-30DB-4CDE-8097-0FB2A30EBAB6}"/>
              </a:ext>
            </a:extLst>
          </p:cNvPr>
          <p:cNvSpPr/>
          <p:nvPr/>
        </p:nvSpPr>
        <p:spPr>
          <a:xfrm>
            <a:off x="2910644" y="5854501"/>
            <a:ext cx="5626092" cy="47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5F2610C-0907-4DEB-90DC-FC63AA963646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BDA71A2-6B0B-4E45-8642-2649461FDE8D}"/>
              </a:ext>
            </a:extLst>
          </p:cNvPr>
          <p:cNvGrpSpPr/>
          <p:nvPr/>
        </p:nvGrpSpPr>
        <p:grpSpPr>
          <a:xfrm>
            <a:off x="0" y="6349897"/>
            <a:ext cx="12192000" cy="553997"/>
            <a:chOff x="0" y="6346548"/>
            <a:chExt cx="12192000" cy="553997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FB08D32-BABD-4111-BEF8-4AABCF18A092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0C8495D-6514-47F8-A4C2-70747F98B633}"/>
                </a:ext>
              </a:extLst>
            </p:cNvPr>
            <p:cNvSpPr/>
            <p:nvPr/>
          </p:nvSpPr>
          <p:spPr>
            <a:xfrm>
              <a:off x="3576169" y="6346548"/>
              <a:ext cx="503471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https://mundogeomatica.com</a:t>
              </a:r>
            </a:p>
          </p:txBody>
        </p:sp>
      </p:grpSp>
      <p:pic>
        <p:nvPicPr>
          <p:cNvPr id="2" name="Imagem 1" descr="Homem com camiseta azul&#10;&#10;Descrição gerada automaticamente">
            <a:extLst>
              <a:ext uri="{FF2B5EF4-FFF2-40B4-BE49-F238E27FC236}">
                <a16:creationId xmlns:a16="http://schemas.microsoft.com/office/drawing/2014/main" id="{E5253CA3-46BF-95C1-4F73-B7E3A173B0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"/>
          <a:stretch/>
        </p:blipFill>
        <p:spPr>
          <a:xfrm>
            <a:off x="3046468" y="2907256"/>
            <a:ext cx="5354444" cy="280035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1600" b="1" cap="none" spc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</a:rPr>
                <a:t>ULTRA </a:t>
              </a:r>
              <a:r>
                <a:rPr lang="pt-BR" sz="1600" b="1" cap="none" spc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Arial Black" panose="020B0A04020102020204" pitchFamily="34" charset="0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3000" b="1" cap="none" spc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</a:rPr>
                <a:t>4K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EF5FC68B-F5E8-5A31-1BDD-447AB8C1DE56}"/>
              </a:ext>
            </a:extLst>
          </p:cNvPr>
          <p:cNvSpPr/>
          <p:nvPr/>
        </p:nvSpPr>
        <p:spPr>
          <a:xfrm>
            <a:off x="1933276" y="803306"/>
            <a:ext cx="7580828" cy="184332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27433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Mapeamentos com Softwares Livres - MSL</a:t>
            </a:r>
          </a:p>
        </p:txBody>
      </p:sp>
    </p:spTree>
    <p:extLst>
      <p:ext uri="{BB962C8B-B14F-4D97-AF65-F5344CB8AC3E}">
        <p14:creationId xmlns:p14="http://schemas.microsoft.com/office/powerpoint/2010/main" val="13848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Espaço Reservado para Conteúdo 6">
            <a:extLst>
              <a:ext uri="{FF2B5EF4-FFF2-40B4-BE49-F238E27FC236}">
                <a16:creationId xmlns:a16="http://schemas.microsoft.com/office/drawing/2014/main" id="{D3A93DB7-0A83-C135-CB86-9F4A99F4558D}"/>
              </a:ext>
            </a:extLst>
          </p:cNvPr>
          <p:cNvSpPr txBox="1">
            <a:spLocks/>
          </p:cNvSpPr>
          <p:nvPr/>
        </p:nvSpPr>
        <p:spPr>
          <a:xfrm>
            <a:off x="370246" y="970825"/>
            <a:ext cx="11446564" cy="48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CLASSIFICAÇÃO DOS MAPAS 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escala do mapa é 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razão entre uma medida efetuada no mapa e a medida correspondente ao real, na superfície terrestre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(ROSA, 1996).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 grande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1:500, 1:1.000, 1:2.000 e 1:5.000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usados quando necessita de muitos detalhes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(nível local)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EX: em mapas de bairros, ruas, cidades, propriedades rurais...;</a:t>
            </a:r>
          </a:p>
          <a:p>
            <a:pPr marL="0" marR="0" lvl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 média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 25.000, 1:50.000, 1:100.000 e 1:250.000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usado para detalhamento  intermediário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(nível regional)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EX: em mapas estaduais, local de ocorrência de um furacão...;</a:t>
            </a:r>
          </a:p>
          <a:p>
            <a:pPr marL="0" marR="0" lvl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 pequena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1:500.000 e menores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usado para pouco detalhamento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(nível global)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EX: mapa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mundi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continentes, hemisférios...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1819603-7566-B889-80E0-6E506E224965}"/>
              </a:ext>
            </a:extLst>
          </p:cNvPr>
          <p:cNvSpPr/>
          <p:nvPr/>
        </p:nvSpPr>
        <p:spPr>
          <a:xfrm>
            <a:off x="2565136" y="5733353"/>
            <a:ext cx="7056784" cy="46166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239981F-272E-0E2E-74E9-1F5BBBBBB7CB}"/>
              </a:ext>
            </a:extLst>
          </p:cNvPr>
          <p:cNvSpPr txBox="1"/>
          <p:nvPr/>
        </p:nvSpPr>
        <p:spPr>
          <a:xfrm>
            <a:off x="2565135" y="5733353"/>
            <a:ext cx="76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400" b="1" dirty="0">
                <a:solidFill>
                  <a:prstClr val="black"/>
                </a:solidFill>
                <a:latin typeface="Calibri"/>
              </a:rPr>
              <a:t>Quanto maior for o denominador, menor será a escala</a:t>
            </a:r>
          </a:p>
        </p:txBody>
      </p:sp>
    </p:spTree>
    <p:extLst>
      <p:ext uri="{BB962C8B-B14F-4D97-AF65-F5344CB8AC3E}">
        <p14:creationId xmlns:p14="http://schemas.microsoft.com/office/powerpoint/2010/main" val="38527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FF9D9D07-71FC-1133-FF28-2F30C72F712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id="{824C536F-4932-BAF7-3D17-C624A7A8C1FC}"/>
              </a:ext>
            </a:extLst>
          </p:cNvPr>
          <p:cNvSpPr txBox="1">
            <a:spLocks/>
          </p:cNvSpPr>
          <p:nvPr/>
        </p:nvSpPr>
        <p:spPr>
          <a:xfrm>
            <a:off x="108387" y="1062198"/>
            <a:ext cx="11823114" cy="544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IBGE (2016) divide as diferentes escalas do mapa com outros termos: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mapas, carta e planta</a:t>
            </a:r>
            <a:r>
              <a:rPr lang="pt-BR" sz="2000" dirty="0">
                <a:solidFill>
                  <a:sysClr val="windowText" lastClr="000000"/>
                </a:solidFill>
                <a:latin typeface="Calibri"/>
              </a:rPr>
              <a:t>: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A6F250-2F29-E4FD-2203-BB8A5B953C5A}"/>
              </a:ext>
            </a:extLst>
          </p:cNvPr>
          <p:cNvSpPr txBox="1"/>
          <p:nvPr/>
        </p:nvSpPr>
        <p:spPr>
          <a:xfrm>
            <a:off x="260500" y="1662774"/>
            <a:ext cx="6592882" cy="1477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1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pequena;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 naturais, bacias, planaltos, chapadas, político-administrativos; 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Destinação a fins temáticos, culturais ou ilustrativos.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07D326-AF45-17CB-13A4-691E56B442A2}"/>
              </a:ext>
            </a:extLst>
          </p:cNvPr>
          <p:cNvSpPr txBox="1"/>
          <p:nvPr/>
        </p:nvSpPr>
        <p:spPr>
          <a:xfrm>
            <a:off x="260500" y="3351745"/>
            <a:ext cx="6592882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CARTA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1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média ou grande; 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bairros, linhas de ônibus;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Desdobramento em folhas articuladas de maneira sistemática;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FAFB36-1CA9-2435-CFF1-A8569A9901D3}"/>
              </a:ext>
            </a:extLst>
          </p:cNvPr>
          <p:cNvSpPr txBox="1"/>
          <p:nvPr/>
        </p:nvSpPr>
        <p:spPr>
          <a:xfrm>
            <a:off x="260500" y="5040716"/>
            <a:ext cx="6592882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PLANTA 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 grande.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representação se restringe a uma área muito limitada, consequentemente o número de detalhes é bem maior.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kern="0" dirty="0">
                <a:solidFill>
                  <a:prstClr val="black"/>
                </a:solidFill>
                <a:latin typeface="Calibri"/>
              </a:rPr>
              <a:t>   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planta residencial, planta urbana.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3158A3A-2EB2-455C-BB95-0226916A4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799" y="1748970"/>
            <a:ext cx="4310027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 descr="Cartografia Inclusiva – Revista Arco">
            <a:extLst>
              <a:ext uri="{FF2B5EF4-FFF2-40B4-BE49-F238E27FC236}">
                <a16:creationId xmlns:a16="http://schemas.microsoft.com/office/drawing/2014/main" id="{70D99C1D-F3D4-F62D-A4CC-5FF3DEAE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99" y="954949"/>
            <a:ext cx="5974658" cy="54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Espaço Reservado para Conteúdo 5">
            <a:extLst>
              <a:ext uri="{FF2B5EF4-FFF2-40B4-BE49-F238E27FC236}">
                <a16:creationId xmlns:a16="http://schemas.microsoft.com/office/drawing/2014/main" id="{8DEEE97F-C231-7F84-1CDB-5919A093D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82952"/>
              </p:ext>
            </p:extLst>
          </p:nvPr>
        </p:nvGraphicFramePr>
        <p:xfrm>
          <a:off x="1805113" y="2267745"/>
          <a:ext cx="4392487" cy="396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C10DBEC-013F-47EA-D6DE-C85544618F78}"/>
              </a:ext>
            </a:extLst>
          </p:cNvPr>
          <p:cNvSpPr txBox="1"/>
          <p:nvPr/>
        </p:nvSpPr>
        <p:spPr>
          <a:xfrm>
            <a:off x="258339" y="1062009"/>
            <a:ext cx="8525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Os mapas podem ser classificados conforme </a:t>
            </a:r>
            <a:r>
              <a:rPr lang="pt-BR" sz="2400" dirty="0" err="1">
                <a:solidFill>
                  <a:prstClr val="black"/>
                </a:solidFill>
                <a:latin typeface="Calibri"/>
              </a:rPr>
              <a:t>Meneguette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 (2012):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D5E4A6-F668-E374-69D6-CCB5D83FE700}"/>
              </a:ext>
            </a:extLst>
          </p:cNvPr>
          <p:cNvSpPr txBox="1"/>
          <p:nvPr/>
        </p:nvSpPr>
        <p:spPr>
          <a:xfrm>
            <a:off x="3056958" y="1740227"/>
            <a:ext cx="455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400" dirty="0">
                <a:solidFill>
                  <a:prstClr val="black"/>
                </a:solidFill>
                <a:latin typeface="Calibri"/>
              </a:rPr>
              <a:t>Descritos como: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2FA06E-D6E3-4313-3529-48A533DE2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565649"/>
              </p:ext>
            </p:extLst>
          </p:nvPr>
        </p:nvGraphicFramePr>
        <p:xfrm>
          <a:off x="6560426" y="3658773"/>
          <a:ext cx="3804592" cy="269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D1BB4AF-BF5C-4AC6-70E9-4A3745B4289B}"/>
              </a:ext>
            </a:extLst>
          </p:cNvPr>
          <p:cNvSpPr txBox="1"/>
          <p:nvPr/>
        </p:nvSpPr>
        <p:spPr>
          <a:xfrm>
            <a:off x="7277720" y="3287331"/>
            <a:ext cx="375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400" dirty="0">
                <a:solidFill>
                  <a:prstClr val="black"/>
                </a:solidFill>
                <a:latin typeface="Calibri"/>
              </a:rPr>
              <a:t>Diferentes formas: </a:t>
            </a:r>
          </a:p>
        </p:txBody>
      </p:sp>
    </p:spTree>
    <p:extLst>
      <p:ext uri="{BB962C8B-B14F-4D97-AF65-F5344CB8AC3E}">
        <p14:creationId xmlns:p14="http://schemas.microsoft.com/office/powerpoint/2010/main" val="31940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8" grpId="0"/>
      <p:bldGraphic spid="9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BBB6DB-3EEB-E311-579E-743523BE8E2C}"/>
              </a:ext>
            </a:extLst>
          </p:cNvPr>
          <p:cNvSpPr txBox="1"/>
          <p:nvPr/>
        </p:nvSpPr>
        <p:spPr>
          <a:xfrm>
            <a:off x="3357224" y="179670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400" dirty="0">
                <a:solidFill>
                  <a:prstClr val="black"/>
                </a:solidFill>
                <a:latin typeface="Calibri"/>
              </a:rPr>
              <a:t>Mapas tem funcionalidades diferentes: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F8555DA-DECB-57A2-E956-38187E9B8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473235"/>
              </p:ext>
            </p:extLst>
          </p:nvPr>
        </p:nvGraphicFramePr>
        <p:xfrm>
          <a:off x="2662618" y="2531403"/>
          <a:ext cx="6696744" cy="299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FA6A170E-27CD-445A-CB46-B23E9131812F}"/>
              </a:ext>
            </a:extLst>
          </p:cNvPr>
          <p:cNvSpPr txBox="1"/>
          <p:nvPr/>
        </p:nvSpPr>
        <p:spPr>
          <a:xfrm>
            <a:off x="258339" y="1062009"/>
            <a:ext cx="8525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Os mapas podem ser classificados conforme </a:t>
            </a:r>
            <a:r>
              <a:rPr lang="pt-BR" sz="2400" dirty="0" err="1">
                <a:solidFill>
                  <a:prstClr val="black"/>
                </a:solidFill>
                <a:latin typeface="Calibri"/>
              </a:rPr>
              <a:t>Meneguette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 (2012):</a:t>
            </a:r>
          </a:p>
        </p:txBody>
      </p:sp>
    </p:spTree>
    <p:extLst>
      <p:ext uri="{BB962C8B-B14F-4D97-AF65-F5344CB8AC3E}">
        <p14:creationId xmlns:p14="http://schemas.microsoft.com/office/powerpoint/2010/main" val="26121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7C1D58A-CC1F-2878-2CD1-29DC23B41BFE}"/>
              </a:ext>
            </a:extLst>
          </p:cNvPr>
          <p:cNvSpPr txBox="1">
            <a:spLocks/>
          </p:cNvSpPr>
          <p:nvPr/>
        </p:nvSpPr>
        <p:spPr>
          <a:xfrm>
            <a:off x="-4944" y="2204864"/>
            <a:ext cx="12196944" cy="180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DIVISÃO DA CARTOGRAFIA, COMUNICAÇÃO CARTOGRÁFICA E INFORMAÇÃO GEOGRÁFICA E CARTOGRÁFICA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06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84FA1C4-215B-2256-8CC4-7C2DFF8B566D}"/>
              </a:ext>
            </a:extLst>
          </p:cNvPr>
          <p:cNvSpPr txBox="1">
            <a:spLocks/>
          </p:cNvSpPr>
          <p:nvPr/>
        </p:nvSpPr>
        <p:spPr>
          <a:xfrm>
            <a:off x="0" y="520113"/>
            <a:ext cx="12192000" cy="132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DIVISÃO DA CARTOGRAFIA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1E18223-9F27-AB8F-A7B8-EFE870691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577" y="1437474"/>
            <a:ext cx="5961901" cy="487877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D42558-5857-FCFC-DE72-12C6A6A16E96}"/>
              </a:ext>
            </a:extLst>
          </p:cNvPr>
          <p:cNvSpPr txBox="1"/>
          <p:nvPr/>
        </p:nvSpPr>
        <p:spPr>
          <a:xfrm>
            <a:off x="9000618" y="6002440"/>
            <a:ext cx="29770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500" dirty="0">
                <a:solidFill>
                  <a:prstClr val="black"/>
                </a:solidFill>
                <a:latin typeface="Calibri"/>
              </a:rPr>
              <a:t>Fonte: Baseado em Sanchez, 1981</a:t>
            </a:r>
          </a:p>
        </p:txBody>
      </p:sp>
    </p:spTree>
    <p:extLst>
      <p:ext uri="{BB962C8B-B14F-4D97-AF65-F5344CB8AC3E}">
        <p14:creationId xmlns:p14="http://schemas.microsoft.com/office/powerpoint/2010/main" val="10196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56B427-8626-16B2-0CC1-276A9FAC4423}"/>
              </a:ext>
            </a:extLst>
          </p:cNvPr>
          <p:cNvSpPr txBox="1">
            <a:spLocks/>
          </p:cNvSpPr>
          <p:nvPr/>
        </p:nvSpPr>
        <p:spPr>
          <a:xfrm>
            <a:off x="-4945" y="729795"/>
            <a:ext cx="12191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COMUNICAÇÃO CARTOGRÁFICA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id="{38DBF3B8-A735-27FC-C09D-78C23021D2E7}"/>
              </a:ext>
            </a:extLst>
          </p:cNvPr>
          <p:cNvSpPr txBox="1">
            <a:spLocks/>
          </p:cNvSpPr>
          <p:nvPr/>
        </p:nvSpPr>
        <p:spPr>
          <a:xfrm>
            <a:off x="588493" y="1693542"/>
            <a:ext cx="10852094" cy="463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mapa é um meio 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comunicação gráfica ou visual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deve ser tratado como tal, devendo para isso considerar: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Cartógrafo;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Usuário.</a:t>
            </a:r>
          </a:p>
        </p:txBody>
      </p:sp>
      <p:pic>
        <p:nvPicPr>
          <p:cNvPr id="9" name="Picture 2" descr="http://conceptodefinicion.de/wp-content/uploads/2015/09/Cartografo-e1441122647559.jpg">
            <a:extLst>
              <a:ext uri="{FF2B5EF4-FFF2-40B4-BE49-F238E27FC236}">
                <a16:creationId xmlns:a16="http://schemas.microsoft.com/office/drawing/2014/main" id="{B39523C8-8782-C5F0-5247-950AC3E6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86" y="2262385"/>
            <a:ext cx="3101516" cy="17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undoeducacao.bol.uol.com.br/upload/conteudo/mapa%20politico.jpg">
            <a:extLst>
              <a:ext uri="{FF2B5EF4-FFF2-40B4-BE49-F238E27FC236}">
                <a16:creationId xmlns:a16="http://schemas.microsoft.com/office/drawing/2014/main" id="{A81F5C89-DDD8-780A-D3DD-2544072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24" y="4262380"/>
            <a:ext cx="2113324" cy="19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.freepik.com/icones-gratis/cabeca-humana-com-um-ponto-de-interrogacao-dentro_318-46475.png">
            <a:extLst>
              <a:ext uri="{FF2B5EF4-FFF2-40B4-BE49-F238E27FC236}">
                <a16:creationId xmlns:a16="http://schemas.microsoft.com/office/drawing/2014/main" id="{862850F2-389F-5508-EF91-C24BB0D1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93" y="4375862"/>
            <a:ext cx="1747188" cy="17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contasonline.com.br/recursos/img/usuarios.jpg">
            <a:extLst>
              <a:ext uri="{FF2B5EF4-FFF2-40B4-BE49-F238E27FC236}">
                <a16:creationId xmlns:a16="http://schemas.microsoft.com/office/drawing/2014/main" id="{B3656BB9-0AD3-2805-F0FD-189DEF2E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43" y="4209489"/>
            <a:ext cx="2263411" cy="19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C2D755F-A628-CC20-E092-4CDB4D6760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76" y="1710800"/>
            <a:ext cx="6120680" cy="40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87BAAF-98AE-8CCF-1AEB-A9218A257FED}"/>
              </a:ext>
            </a:extLst>
          </p:cNvPr>
          <p:cNvSpPr txBox="1"/>
          <p:nvPr/>
        </p:nvSpPr>
        <p:spPr>
          <a:xfrm>
            <a:off x="4136600" y="5810464"/>
            <a:ext cx="337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dirty="0">
                <a:solidFill>
                  <a:prstClr val="black"/>
                </a:solidFill>
                <a:latin typeface="Calibri"/>
              </a:rPr>
              <a:t>Menezes e Fernandes (2013) 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45A25B51-DF60-E339-8CA5-FC771C8B2784}"/>
              </a:ext>
            </a:extLst>
          </p:cNvPr>
          <p:cNvSpPr txBox="1">
            <a:spLocks/>
          </p:cNvSpPr>
          <p:nvPr/>
        </p:nvSpPr>
        <p:spPr>
          <a:xfrm>
            <a:off x="5334976" y="3174423"/>
            <a:ext cx="977280" cy="570663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ruídos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C3D821-FB8D-6521-8C50-B7338ED43267}"/>
              </a:ext>
            </a:extLst>
          </p:cNvPr>
          <p:cNvSpPr txBox="1">
            <a:spLocks/>
          </p:cNvSpPr>
          <p:nvPr/>
        </p:nvSpPr>
        <p:spPr>
          <a:xfrm>
            <a:off x="-4945" y="729795"/>
            <a:ext cx="12191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COMUNICAÇÃO CARTOGRÁFICA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42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B7EFDA-1A84-B61E-8D57-ECE986B666D7}"/>
              </a:ext>
            </a:extLst>
          </p:cNvPr>
          <p:cNvSpPr txBox="1">
            <a:spLocks/>
          </p:cNvSpPr>
          <p:nvPr/>
        </p:nvSpPr>
        <p:spPr>
          <a:xfrm>
            <a:off x="-4944" y="727785"/>
            <a:ext cx="121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Informação Geográfica e Cartográfica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D6339D-C195-4D81-60BB-3FCD87C772B4}"/>
              </a:ext>
            </a:extLst>
          </p:cNvPr>
          <p:cNvSpPr txBox="1"/>
          <p:nvPr/>
        </p:nvSpPr>
        <p:spPr>
          <a:xfrm>
            <a:off x="369455" y="1633267"/>
            <a:ext cx="11443854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pt-BR" sz="2400" b="1" u="sng" dirty="0">
                <a:solidFill>
                  <a:prstClr val="black"/>
                </a:solidFill>
                <a:latin typeface="Calibri"/>
              </a:rPr>
              <a:t>INFORMAÇÃO GEOGRÁFICA 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possui relacionamento com um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sistema de referência sobre a superfície terrestre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. Qualquer informação física, social, econômica, ambiental, entre outras que possua a possibilidade de ser associada ou relacionada a um posicionamento sobre a superfície terrestre.</a:t>
            </a:r>
          </a:p>
          <a:p>
            <a:pPr algn="just" defTabSz="914400">
              <a:lnSpc>
                <a:spcPct val="150000"/>
              </a:lnSpc>
            </a:pPr>
            <a:endParaRPr lang="pt-BR" sz="2400" dirty="0">
              <a:solidFill>
                <a:prstClr val="black"/>
              </a:solidFill>
              <a:latin typeface="Calibri"/>
            </a:endParaRPr>
          </a:p>
          <a:p>
            <a:pPr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pt-BR" sz="2400" b="1" u="sng" dirty="0">
                <a:solidFill>
                  <a:prstClr val="black"/>
                </a:solidFill>
                <a:latin typeface="Calibri"/>
              </a:rPr>
              <a:t>INFORMAÇÃO CARTOGRÁFICA 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é a informação do mapa de origem estritamente cartográfica e representa a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informação geográfica submetida ao processo de transformação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. (paralelos, meridianos). </a:t>
            </a:r>
          </a:p>
          <a:p>
            <a:pPr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  <a:latin typeface="Calibri"/>
            </a:endParaRPr>
          </a:p>
          <a:p>
            <a:pPr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1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65F2610C-0907-4DEB-90DC-FC63AA963646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BDA71A2-6B0B-4E45-8642-2649461FDE8D}"/>
              </a:ext>
            </a:extLst>
          </p:cNvPr>
          <p:cNvGrpSpPr/>
          <p:nvPr/>
        </p:nvGrpSpPr>
        <p:grpSpPr>
          <a:xfrm>
            <a:off x="0" y="6317686"/>
            <a:ext cx="12192000" cy="553998"/>
            <a:chOff x="0" y="6314337"/>
            <a:chExt cx="12192000" cy="55399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FB08D32-BABD-4111-BEF8-4AABCF18A092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0C8495D-6514-47F8-A4C2-70747F98B633}"/>
                </a:ext>
              </a:extLst>
            </p:cNvPr>
            <p:cNvSpPr/>
            <p:nvPr/>
          </p:nvSpPr>
          <p:spPr>
            <a:xfrm>
              <a:off x="3688301" y="6314337"/>
              <a:ext cx="48104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https://mundogeomatica.com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3BC551C-E7B9-ED70-EFD8-1EEF7702975C}"/>
              </a:ext>
            </a:extLst>
          </p:cNvPr>
          <p:cNvGrpSpPr/>
          <p:nvPr/>
        </p:nvGrpSpPr>
        <p:grpSpPr>
          <a:xfrm>
            <a:off x="4801154" y="4767830"/>
            <a:ext cx="2584747" cy="1221204"/>
            <a:chOff x="766438" y="3813066"/>
            <a:chExt cx="2584747" cy="1221204"/>
          </a:xfrm>
        </p:grpSpPr>
        <p:pic>
          <p:nvPicPr>
            <p:cNvPr id="6" name="Imagem 5" descr="Uma imagem contendo clip-art&#10;&#10;Descrição gerada automaticamente">
              <a:extLst>
                <a:ext uri="{FF2B5EF4-FFF2-40B4-BE49-F238E27FC236}">
                  <a16:creationId xmlns:a16="http://schemas.microsoft.com/office/drawing/2014/main" id="{15051070-04D5-5911-93CE-727C3E9B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64" y="3813066"/>
              <a:ext cx="1929384" cy="9144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A7F7C9C-5178-71D1-F268-A03A17BBBD15}"/>
                </a:ext>
              </a:extLst>
            </p:cNvPr>
            <p:cNvSpPr/>
            <p:nvPr/>
          </p:nvSpPr>
          <p:spPr>
            <a:xfrm>
              <a:off x="766438" y="4695716"/>
              <a:ext cx="25847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b="1" i="1" dirty="0">
                  <a:solidFill>
                    <a:prstClr val="black"/>
                  </a:solidFill>
                  <a:latin typeface="times new roman, new york, times, serif"/>
                </a:rPr>
                <a:t>www.mundogeomatica.com</a:t>
              </a:r>
              <a:endParaRPr lang="pt-BR" sz="1600" i="1" dirty="0">
                <a:solidFill>
                  <a:prstClr val="black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2" name="Título 3">
            <a:extLst>
              <a:ext uri="{FF2B5EF4-FFF2-40B4-BE49-F238E27FC236}">
                <a16:creationId xmlns:a16="http://schemas.microsoft.com/office/drawing/2014/main" id="{DE3F617A-5520-33B0-5A43-1DDE28B129C4}"/>
              </a:ext>
            </a:extLst>
          </p:cNvPr>
          <p:cNvSpPr txBox="1">
            <a:spLocks/>
          </p:cNvSpPr>
          <p:nvPr/>
        </p:nvSpPr>
        <p:spPr>
          <a:xfrm>
            <a:off x="-4946" y="2548551"/>
            <a:ext cx="12196944" cy="1441217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pt-BR" sz="35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Campos de Atuação da Cartografia, 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pt-BR" sz="35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Comunicação Cartográfica e Escalas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3DF1FD3F-2728-A86B-0332-DE41814254E1}"/>
              </a:ext>
            </a:extLst>
          </p:cNvPr>
          <p:cNvSpPr txBox="1">
            <a:spLocks/>
          </p:cNvSpPr>
          <p:nvPr/>
        </p:nvSpPr>
        <p:spPr>
          <a:xfrm>
            <a:off x="4071385" y="818139"/>
            <a:ext cx="4044283" cy="914400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pt-BR" sz="4500" b="1" dirty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TEORIA 02</a:t>
            </a:r>
            <a:endParaRPr lang="pt-BR" sz="45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AA76FB0-875A-B50F-4E35-965AF583C38D}"/>
              </a:ext>
            </a:extLst>
          </p:cNvPr>
          <p:cNvSpPr txBox="1">
            <a:spLocks/>
          </p:cNvSpPr>
          <p:nvPr/>
        </p:nvSpPr>
        <p:spPr>
          <a:xfrm>
            <a:off x="-4944" y="1764344"/>
            <a:ext cx="12196944" cy="578043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pt-BR" sz="3000" b="1" dirty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FUNDAMENTOS TEÓRICOS DE CARTOGRAFIA (FT-C) </a:t>
            </a:r>
          </a:p>
        </p:txBody>
      </p:sp>
    </p:spTree>
    <p:extLst>
      <p:ext uri="{BB962C8B-B14F-4D97-AF65-F5344CB8AC3E}">
        <p14:creationId xmlns:p14="http://schemas.microsoft.com/office/powerpoint/2010/main" val="3977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6A304DA-33A9-E09F-CAF2-676DC6BB1E80}"/>
              </a:ext>
            </a:extLst>
          </p:cNvPr>
          <p:cNvGrpSpPr/>
          <p:nvPr/>
        </p:nvGrpSpPr>
        <p:grpSpPr>
          <a:xfrm>
            <a:off x="0" y="1153307"/>
            <a:ext cx="12192000" cy="1143000"/>
            <a:chOff x="0" y="1153307"/>
            <a:chExt cx="12192000" cy="1143000"/>
          </a:xfrm>
        </p:grpSpPr>
        <p:sp>
          <p:nvSpPr>
            <p:cNvPr id="2" name="Título 1">
              <a:extLst>
                <a:ext uri="{FF2B5EF4-FFF2-40B4-BE49-F238E27FC236}">
                  <a16:creationId xmlns:a16="http://schemas.microsoft.com/office/drawing/2014/main" id="{C03BFEDD-C599-FB60-3C2C-3E6FF2B2E13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53307"/>
              <a:ext cx="1219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Escalas</a:t>
              </a:r>
              <a:endPara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FF6D89A7-7ADA-1E4B-8196-85D5507DBC29}"/>
                </a:ext>
              </a:extLst>
            </p:cNvPr>
            <p:cNvCxnSpPr/>
            <p:nvPr/>
          </p:nvCxnSpPr>
          <p:spPr>
            <a:xfrm>
              <a:off x="1875211" y="2110370"/>
              <a:ext cx="8640960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8" name="Picture 2" descr="http://alunosonline.uol.com.br/upload/conteudo/images/escala-grafica.jpg">
            <a:extLst>
              <a:ext uri="{FF2B5EF4-FFF2-40B4-BE49-F238E27FC236}">
                <a16:creationId xmlns:a16="http://schemas.microsoft.com/office/drawing/2014/main" id="{9F64FCCE-5DC1-A2DA-FD97-091B00D4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14" y="2664784"/>
            <a:ext cx="3619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340FCA-5606-EABE-0307-7C9424B46EA3}"/>
              </a:ext>
            </a:extLst>
          </p:cNvPr>
          <p:cNvSpPr txBox="1"/>
          <p:nvPr/>
        </p:nvSpPr>
        <p:spPr>
          <a:xfrm>
            <a:off x="240145" y="2018484"/>
            <a:ext cx="11663619" cy="21698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conceito de escala torna-se essencial para qualquer tipo de representação espacial.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escala do mapa é a 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razão entre uma medida efetuada no mapa e a medida correspondente ao real, na superfície terrestre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6" descr="http://www.professor.bio.br/geografia/imagens/questoes/66.jpg">
            <a:extLst>
              <a:ext uri="{FF2B5EF4-FFF2-40B4-BE49-F238E27FC236}">
                <a16:creationId xmlns:a16="http://schemas.microsoft.com/office/drawing/2014/main" id="{E23C54ED-E9D8-7C15-D8A9-63B72E56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41" y="4465401"/>
            <a:ext cx="2723703" cy="17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7EC9FBB-D8BD-1205-44D1-52A4CB32D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04" y="4303181"/>
            <a:ext cx="3888432" cy="190234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C9C7DAB-E099-2A86-EB2B-47D6384F575F}"/>
              </a:ext>
            </a:extLst>
          </p:cNvPr>
          <p:cNvGrpSpPr/>
          <p:nvPr/>
        </p:nvGrpSpPr>
        <p:grpSpPr>
          <a:xfrm>
            <a:off x="0" y="663777"/>
            <a:ext cx="12192000" cy="1143000"/>
            <a:chOff x="0" y="1153307"/>
            <a:chExt cx="12192000" cy="1143000"/>
          </a:xfrm>
        </p:grpSpPr>
        <p:sp>
          <p:nvSpPr>
            <p:cNvPr id="15" name="Título 1">
              <a:extLst>
                <a:ext uri="{FF2B5EF4-FFF2-40B4-BE49-F238E27FC236}">
                  <a16:creationId xmlns:a16="http://schemas.microsoft.com/office/drawing/2014/main" id="{F5E301B7-E9DF-9AEA-7F24-E46AE57B5FB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53307"/>
              <a:ext cx="1219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Escalas</a:t>
              </a:r>
              <a:endPara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C4577F3F-99D5-E6D1-C684-8C0DE0F12F7C}"/>
                </a:ext>
              </a:extLst>
            </p:cNvPr>
            <p:cNvCxnSpPr/>
            <p:nvPr/>
          </p:nvCxnSpPr>
          <p:spPr>
            <a:xfrm>
              <a:off x="1875211" y="2110370"/>
              <a:ext cx="8640960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283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04BB6984-A53B-6FB8-98FF-A771E213A58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3C28BE-A3CB-2181-FD64-50E7E76191EA}"/>
              </a:ext>
            </a:extLst>
          </p:cNvPr>
          <p:cNvSpPr txBox="1"/>
          <p:nvPr/>
        </p:nvSpPr>
        <p:spPr>
          <a:xfrm>
            <a:off x="510146" y="2144638"/>
            <a:ext cx="11166763" cy="32316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 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importante fazer as seguintes associações!!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Quanto menor o número da escala, maior é a escala.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Quanto maior a escala, maior o nível de detalhes visualizados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EE1628-6DE6-0160-2109-B1B1671E6361}"/>
              </a:ext>
            </a:extLst>
          </p:cNvPr>
          <p:cNvSpPr txBox="1"/>
          <p:nvPr/>
        </p:nvSpPr>
        <p:spPr>
          <a:xfrm>
            <a:off x="3884598" y="5507856"/>
            <a:ext cx="44178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3500" b="1" dirty="0">
                <a:solidFill>
                  <a:srgbClr val="FF0000"/>
                </a:solidFill>
                <a:latin typeface="Calibri"/>
              </a:rPr>
              <a:t>Vamos a um Exemplo!!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D38A579-B78E-50EF-8EAC-B8DD40A72ACB}"/>
              </a:ext>
            </a:extLst>
          </p:cNvPr>
          <p:cNvGrpSpPr/>
          <p:nvPr/>
        </p:nvGrpSpPr>
        <p:grpSpPr>
          <a:xfrm>
            <a:off x="0" y="719202"/>
            <a:ext cx="12192000" cy="1143000"/>
            <a:chOff x="0" y="1153307"/>
            <a:chExt cx="12192000" cy="1143000"/>
          </a:xfrm>
        </p:grpSpPr>
        <p:sp>
          <p:nvSpPr>
            <p:cNvPr id="15" name="Título 1">
              <a:extLst>
                <a:ext uri="{FF2B5EF4-FFF2-40B4-BE49-F238E27FC236}">
                  <a16:creationId xmlns:a16="http://schemas.microsoft.com/office/drawing/2014/main" id="{7622B2AB-EF4A-0181-E507-7AF18DABFA1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53307"/>
              <a:ext cx="1219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Escalas</a:t>
              </a:r>
              <a:endPara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873C2844-B821-5931-EE5C-E29010FFFB4B}"/>
                </a:ext>
              </a:extLst>
            </p:cNvPr>
            <p:cNvCxnSpPr/>
            <p:nvPr/>
          </p:nvCxnSpPr>
          <p:spPr>
            <a:xfrm>
              <a:off x="1875211" y="2110370"/>
              <a:ext cx="8640960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50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D8D6D7-5DDA-5478-1511-583F748229AE}"/>
              </a:ext>
            </a:extLst>
          </p:cNvPr>
          <p:cNvSpPr txBox="1"/>
          <p:nvPr/>
        </p:nvSpPr>
        <p:spPr>
          <a:xfrm>
            <a:off x="-4944" y="5283604"/>
            <a:ext cx="121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2400" b="1" dirty="0">
                <a:solidFill>
                  <a:prstClr val="black"/>
                </a:solidFill>
                <a:latin typeface="Calibri"/>
              </a:rPr>
              <a:t>Visualização do município de Alegre - ES de acordo</a:t>
            </a:r>
          </a:p>
          <a:p>
            <a:pPr algn="ctr" defTabSz="914400"/>
            <a:r>
              <a:rPr lang="pt-BR" sz="2400" b="1" dirty="0">
                <a:solidFill>
                  <a:prstClr val="black"/>
                </a:solidFill>
                <a:latin typeface="Calibri"/>
              </a:rPr>
              <a:t> com diferentes escalas no mapa.</a:t>
            </a:r>
          </a:p>
          <a:p>
            <a:pPr defTabSz="914400"/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71715D7-CC4C-21DF-DB4D-A115494327A7}"/>
              </a:ext>
            </a:extLst>
          </p:cNvPr>
          <p:cNvGrpSpPr/>
          <p:nvPr/>
        </p:nvGrpSpPr>
        <p:grpSpPr>
          <a:xfrm>
            <a:off x="0" y="617600"/>
            <a:ext cx="12192000" cy="1143000"/>
            <a:chOff x="0" y="1153307"/>
            <a:chExt cx="12192000" cy="1143000"/>
          </a:xfrm>
        </p:grpSpPr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C7139B20-35B8-D1EA-1A33-78AFD730EED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53307"/>
              <a:ext cx="1219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Escalas</a:t>
              </a:r>
              <a:endPara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2D08D874-C155-2ACD-790B-896EAA55763F}"/>
                </a:ext>
              </a:extLst>
            </p:cNvPr>
            <p:cNvCxnSpPr/>
            <p:nvPr/>
          </p:nvCxnSpPr>
          <p:spPr>
            <a:xfrm>
              <a:off x="1875211" y="2110370"/>
              <a:ext cx="8640960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9EAE911E-6198-1A1F-42DF-0C1200DBB5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9" y="2129302"/>
            <a:ext cx="7271385" cy="2953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12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FE1637-EFC3-E099-9874-DB13EE25F916}"/>
              </a:ext>
            </a:extLst>
          </p:cNvPr>
          <p:cNvSpPr txBox="1">
            <a:spLocks/>
          </p:cNvSpPr>
          <p:nvPr/>
        </p:nvSpPr>
        <p:spPr>
          <a:xfrm>
            <a:off x="386026" y="1818123"/>
            <a:ext cx="11619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Escolha da escala: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Dimensões da área do terreno 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será mapeado;</a:t>
            </a:r>
          </a:p>
          <a:p>
            <a:pPr marL="1143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Tamanho do papel 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que será traçado o mapa;</a:t>
            </a:r>
          </a:p>
          <a:p>
            <a:pPr marL="1143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orientação da área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143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 gráfico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143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Precisão do levantamento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ou das </a:t>
            </a: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a serem plotados no mapa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7EABBA6-BEA4-613A-EDD2-AE44A84C0D09}"/>
              </a:ext>
            </a:extLst>
          </p:cNvPr>
          <p:cNvGrpSpPr/>
          <p:nvPr/>
        </p:nvGrpSpPr>
        <p:grpSpPr>
          <a:xfrm>
            <a:off x="0" y="617600"/>
            <a:ext cx="12192000" cy="1143000"/>
            <a:chOff x="0" y="1153307"/>
            <a:chExt cx="12192000" cy="1143000"/>
          </a:xfrm>
        </p:grpSpPr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DC6E3378-71BF-59E0-DEAB-BBD399CE941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53307"/>
              <a:ext cx="1219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Escalas</a:t>
              </a:r>
              <a:endPara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AA516FA9-3979-97F2-9DF1-8876C86A718C}"/>
                </a:ext>
              </a:extLst>
            </p:cNvPr>
            <p:cNvCxnSpPr/>
            <p:nvPr/>
          </p:nvCxnSpPr>
          <p:spPr>
            <a:xfrm>
              <a:off x="1875211" y="2110370"/>
              <a:ext cx="8640960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229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65F2610C-0907-4DEB-90DC-FC63AA963646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BDA71A2-6B0B-4E45-8642-2649461FDE8D}"/>
              </a:ext>
            </a:extLst>
          </p:cNvPr>
          <p:cNvGrpSpPr/>
          <p:nvPr/>
        </p:nvGrpSpPr>
        <p:grpSpPr>
          <a:xfrm>
            <a:off x="0" y="6326806"/>
            <a:ext cx="12192000" cy="553998"/>
            <a:chOff x="0" y="6323457"/>
            <a:chExt cx="12192000" cy="55399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FB08D32-BABD-4111-BEF8-4AABCF18A092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0C8495D-6514-47F8-A4C2-70747F98B633}"/>
                </a:ext>
              </a:extLst>
            </p:cNvPr>
            <p:cNvSpPr/>
            <p:nvPr/>
          </p:nvSpPr>
          <p:spPr>
            <a:xfrm>
              <a:off x="3086641" y="6323457"/>
              <a:ext cx="684244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01 – Elementos da Cartografia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CCF0347-73C7-5963-9C4C-3DDDD1057E12}"/>
              </a:ext>
            </a:extLst>
          </p:cNvPr>
          <p:cNvSpPr txBox="1">
            <a:spLocks/>
          </p:cNvSpPr>
          <p:nvPr/>
        </p:nvSpPr>
        <p:spPr>
          <a:xfrm>
            <a:off x="0" y="607143"/>
            <a:ext cx="12192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43E1A-908E-CD5E-8692-26F1A2E763A8}"/>
              </a:ext>
            </a:extLst>
          </p:cNvPr>
          <p:cNvSpPr txBox="1">
            <a:spLocks/>
          </p:cNvSpPr>
          <p:nvPr/>
        </p:nvSpPr>
        <p:spPr>
          <a:xfrm>
            <a:off x="205112" y="1540165"/>
            <a:ext cx="11903764" cy="48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IBGE.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Climas do Brasil.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Disponível em: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http://www.suapesquisa.com/clima/clima-brasil.gif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Acessado em 18-04-2014.</a:t>
            </a:r>
          </a:p>
          <a:p>
            <a:pPr marL="82296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MENEZES, P.  M. L. de; FERNANDES, M. do C.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Roteiro de Cartografia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São Paulo: Oficina de textos, 2013, 288p.</a:t>
            </a:r>
          </a:p>
          <a:p>
            <a:pPr marL="82296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ROBINSON, A. H.;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Morrinson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J. L.; MUEHRCKE, P. C.; KIMERLING, A. J.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Elements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Cartography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6 ed. New York: John Willey e Sons, 1995. 544p.</a:t>
            </a:r>
          </a:p>
          <a:p>
            <a:pPr marL="82296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THROWER, J. W. N.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Maps and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civilization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Cartography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in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culture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and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society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Chicago: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University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of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Chicago Press, 1996. 254p.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BA12D77-3AA2-6350-0092-36E5AF75B067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AFD0D25-36EA-9308-EE48-5FDEFFA06DF2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716F632-7F73-8B0C-4B13-62E89371A2AA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B668439-46D9-AE4A-E7C3-DB12B904C0E9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65F2610C-0907-4DEB-90DC-FC63AA963646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BDA71A2-6B0B-4E45-8642-2649461FDE8D}"/>
              </a:ext>
            </a:extLst>
          </p:cNvPr>
          <p:cNvGrpSpPr/>
          <p:nvPr/>
        </p:nvGrpSpPr>
        <p:grpSpPr>
          <a:xfrm>
            <a:off x="0" y="6317686"/>
            <a:ext cx="12192000" cy="553998"/>
            <a:chOff x="0" y="6314337"/>
            <a:chExt cx="12192000" cy="55399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FB08D32-BABD-4111-BEF8-4AABCF18A092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0C8495D-6514-47F8-A4C2-70747F98B633}"/>
                </a:ext>
              </a:extLst>
            </p:cNvPr>
            <p:cNvSpPr/>
            <p:nvPr/>
          </p:nvSpPr>
          <p:spPr>
            <a:xfrm>
              <a:off x="3688301" y="6314337"/>
              <a:ext cx="48104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https://mundogeomatica.com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03C601-C015-E621-612B-F416B71C1F30}"/>
              </a:ext>
            </a:extLst>
          </p:cNvPr>
          <p:cNvSpPr txBox="1"/>
          <p:nvPr/>
        </p:nvSpPr>
        <p:spPr>
          <a:xfrm>
            <a:off x="1267396" y="888029"/>
            <a:ext cx="9217571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Agradeço pela Interpretação </a:t>
            </a:r>
            <a:r>
              <a:rPr kumimoji="0" lang="pt-BR" sz="6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 Aula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2186908-1EF8-F8A3-B493-22749F0218F7}"/>
              </a:ext>
            </a:extLst>
          </p:cNvPr>
          <p:cNvSpPr/>
          <p:nvPr/>
        </p:nvSpPr>
        <p:spPr>
          <a:xfrm>
            <a:off x="3280482" y="5698971"/>
            <a:ext cx="5626092" cy="47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Homem com camiseta azul&#10;&#10;Descrição gerada automaticamente">
            <a:extLst>
              <a:ext uri="{FF2B5EF4-FFF2-40B4-BE49-F238E27FC236}">
                <a16:creationId xmlns:a16="http://schemas.microsoft.com/office/drawing/2014/main" id="{220E74EA-B113-427D-1F98-A6C9A3B37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"/>
          <a:stretch/>
        </p:blipFill>
        <p:spPr>
          <a:xfrm>
            <a:off x="3121725" y="2634471"/>
            <a:ext cx="5988047" cy="31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820F2B8F-318A-0883-3544-D8ABD4BA87AA}"/>
              </a:ext>
            </a:extLst>
          </p:cNvPr>
          <p:cNvSpPr txBox="1">
            <a:spLocks/>
          </p:cNvSpPr>
          <p:nvPr/>
        </p:nvSpPr>
        <p:spPr>
          <a:xfrm>
            <a:off x="0" y="723819"/>
            <a:ext cx="12192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CCDDEA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Roteiro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24DF17D-5F20-39B5-FB49-7BCA95637B61}"/>
              </a:ext>
            </a:extLst>
          </p:cNvPr>
          <p:cNvSpPr txBox="1">
            <a:spLocks/>
          </p:cNvSpPr>
          <p:nvPr/>
        </p:nvSpPr>
        <p:spPr>
          <a:xfrm>
            <a:off x="526473" y="1577109"/>
            <a:ext cx="11562185" cy="480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Introdução;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Objetivo;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Divisão da cartografia;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Cartografia especial e temática;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Comunicação cartográfica;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Informação geográfica e cartográfica;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Revisão;</a:t>
            </a:r>
          </a:p>
          <a:p>
            <a:pPr lvl="0" algn="just" defTabSz="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r>
              <a:rPr lang="pt-BR" sz="9200" b="1" dirty="0">
                <a:solidFill>
                  <a:sysClr val="windowText" lastClr="000000"/>
                </a:solidFill>
                <a:latin typeface="Gill Sans MT"/>
              </a:rPr>
              <a:t>Referências bibliográficas.</a:t>
            </a:r>
          </a:p>
          <a:p>
            <a:pPr marL="82296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A023"/>
              </a:buClr>
              <a:buSzPct val="80000"/>
              <a:buFont typeface="Wingdings 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4689B2-FA7B-D686-DBA3-463956907553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15073D0-747D-72C8-73AA-4D39FF48B194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9673A05-306E-B82C-F2BF-A540E636A78D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7D8E3C9-1431-C6AC-FDB2-1D90E3C6A65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FT-C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6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6AD0D6-D806-7425-C04C-57DB7B7F31A4}"/>
              </a:ext>
            </a:extLst>
          </p:cNvPr>
          <p:cNvSpPr txBox="1">
            <a:spLocks/>
          </p:cNvSpPr>
          <p:nvPr/>
        </p:nvSpPr>
        <p:spPr>
          <a:xfrm>
            <a:off x="0" y="837432"/>
            <a:ext cx="12191999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CCDDEA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Introdução</a:t>
            </a: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srgbClr val="465E9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D2D6DC-2FE5-B8D0-712F-5646F3B81C70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8923470-7B9A-69E0-4B33-B6244412B096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4D56FFE-B889-A550-3BE1-8670E71C694C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6AB034A-B38B-528F-73C7-ACC8534BAC3D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FT-C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38BDDA8-7C3F-DBD7-718E-7D4B9944E02E}"/>
              </a:ext>
            </a:extLst>
          </p:cNvPr>
          <p:cNvGrpSpPr/>
          <p:nvPr/>
        </p:nvGrpSpPr>
        <p:grpSpPr>
          <a:xfrm>
            <a:off x="3074248" y="1672481"/>
            <a:ext cx="7498080" cy="4800600"/>
            <a:chOff x="3074248" y="1672481"/>
            <a:chExt cx="7498080" cy="4800600"/>
          </a:xfrm>
        </p:grpSpPr>
        <p:sp>
          <p:nvSpPr>
            <p:cNvPr id="15" name="Espaço Reservado para Conteúdo 2">
              <a:extLst>
                <a:ext uri="{FF2B5EF4-FFF2-40B4-BE49-F238E27FC236}">
                  <a16:creationId xmlns:a16="http://schemas.microsoft.com/office/drawing/2014/main" id="{E897D901-B2A8-21E3-937C-9574FD94696B}"/>
                </a:ext>
              </a:extLst>
            </p:cNvPr>
            <p:cNvSpPr txBox="1">
              <a:spLocks/>
            </p:cNvSpPr>
            <p:nvPr/>
          </p:nvSpPr>
          <p:spPr>
            <a:xfrm>
              <a:off x="3074248" y="1672481"/>
              <a:ext cx="7498080" cy="48006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29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DA023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Necessidade da sociedade moderna</a:t>
              </a:r>
            </a:p>
            <a:p>
              <a:pPr marL="8229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DA023"/>
                </a:buClr>
                <a:buSzPct val="80000"/>
                <a:buFont typeface="Wingdings 2"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5101120-1CA3-A9C4-0410-6C85F9CE8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979" y="2360923"/>
              <a:ext cx="5708042" cy="354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E703CC0-A165-F687-B557-B824B1EC5329}"/>
                </a:ext>
              </a:extLst>
            </p:cNvPr>
            <p:cNvSpPr txBox="1"/>
            <p:nvPr/>
          </p:nvSpPr>
          <p:spPr>
            <a:xfrm>
              <a:off x="4581768" y="5943011"/>
              <a:ext cx="3023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pt-BR" sz="1400" i="1" dirty="0">
                  <a:solidFill>
                    <a:prstClr val="black"/>
                  </a:solidFill>
                  <a:latin typeface="Gill Sans MT"/>
                </a:rPr>
                <a:t>Fonte: https://www.google.com.br/maps/@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8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B90B4E0-3F18-B823-45FB-2DD2F0998D5F}"/>
              </a:ext>
            </a:extLst>
          </p:cNvPr>
          <p:cNvSpPr txBox="1">
            <a:spLocks/>
          </p:cNvSpPr>
          <p:nvPr/>
        </p:nvSpPr>
        <p:spPr>
          <a:xfrm>
            <a:off x="2035971" y="1238445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CCDDEA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69D6AE-7FB7-0AD9-9240-BCDB0421216F}"/>
              </a:ext>
            </a:extLst>
          </p:cNvPr>
          <p:cNvSpPr txBox="1">
            <a:spLocks/>
          </p:cNvSpPr>
          <p:nvPr/>
        </p:nvSpPr>
        <p:spPr>
          <a:xfrm>
            <a:off x="392572" y="2526895"/>
            <a:ext cx="11406856" cy="293179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lvl="0" indent="0" algn="ctr" defTabSz="914400">
              <a:lnSpc>
                <a:spcPct val="150000"/>
              </a:lnSpc>
              <a:spcBef>
                <a:spcPts val="0"/>
              </a:spcBef>
              <a:buClr>
                <a:srgbClr val="FDA023"/>
              </a:buClr>
              <a:buNone/>
              <a:defRPr/>
            </a:pPr>
            <a:r>
              <a:rPr lang="pt-BR" sz="4000" dirty="0">
                <a:solidFill>
                  <a:sysClr val="windowText" lastClr="000000"/>
                </a:solidFill>
                <a:latin typeface="Gill Sans MT"/>
              </a:rPr>
              <a:t>Especificar a necessidade de interação entre os </a:t>
            </a:r>
            <a:r>
              <a:rPr lang="pt-BR" sz="4000" b="1" dirty="0">
                <a:solidFill>
                  <a:sysClr val="windowText" lastClr="000000"/>
                </a:solidFill>
                <a:latin typeface="Gill Sans MT"/>
              </a:rPr>
              <a:t>elementos cartográficos </a:t>
            </a:r>
            <a:r>
              <a:rPr lang="pt-BR" sz="4000" dirty="0">
                <a:solidFill>
                  <a:sysClr val="windowText" lastClr="000000"/>
                </a:solidFill>
                <a:latin typeface="Gill Sans MT"/>
              </a:rPr>
              <a:t>e </a:t>
            </a:r>
            <a:r>
              <a:rPr lang="pt-BR" sz="4000" b="1" dirty="0">
                <a:solidFill>
                  <a:sysClr val="windowText" lastClr="000000"/>
                </a:solidFill>
                <a:latin typeface="Gill Sans MT"/>
              </a:rPr>
              <a:t>vida da sociedade moderna</a:t>
            </a:r>
            <a:r>
              <a:rPr lang="pt-BR" sz="4000" dirty="0">
                <a:solidFill>
                  <a:sysClr val="windowText" lastClr="000000"/>
                </a:solidFill>
                <a:latin typeface="Gill Sans MT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6F27DE-719E-C4AB-FAA5-59E2955F4419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884C0D7-9D77-4DD1-3524-CFAD7DF5C5B2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9ABD856-CAC9-FDDA-A639-86E37B4CEF02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202807B-3445-8E8F-A006-D4097D28F067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FT-C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0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FT-C </a:t>
              </a:r>
              <a:r>
                <a:rPr lang="pt-BR" sz="2300" b="1" i="1" kern="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id="{BD925D73-008B-AF8D-6244-FEE3D4841D08}"/>
              </a:ext>
            </a:extLst>
          </p:cNvPr>
          <p:cNvSpPr txBox="1">
            <a:spLocks/>
          </p:cNvSpPr>
          <p:nvPr/>
        </p:nvSpPr>
        <p:spPr>
          <a:xfrm>
            <a:off x="445491" y="1416100"/>
            <a:ext cx="11296073" cy="4632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CLASSIFICAÇÃO DOS MAPAS 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(ARCHELA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THÉRY, 2008)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MAPAS FÍSICOS: 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eologia, hidrografia, altitude, biomas...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MAPAS ECONÔMICOS: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atividades econômicas, dados estatísticos...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MAPAS DEMOGRÁFICOS: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representação das populações, IDH...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MAPAS POLÍTICOS: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fronteiras territoriais, capitais, estados, municípios...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MAPAS HISTÓRICOS: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acontecimentos históricos, como o descobrimento do Brasil.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MAPAS ESTILIZADOS: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 relação fiel de proporções ou de componentes geográficos.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7760413" y="614868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904F9C5D-2562-8B22-D09C-D46BDE88FC3A}"/>
              </a:ext>
            </a:extLst>
          </p:cNvPr>
          <p:cNvSpPr txBox="1">
            <a:spLocks/>
          </p:cNvSpPr>
          <p:nvPr/>
        </p:nvSpPr>
        <p:spPr>
          <a:xfrm>
            <a:off x="-4944" y="923535"/>
            <a:ext cx="12196944" cy="546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3500" b="1" dirty="0">
                <a:solidFill>
                  <a:sysClr val="windowText" lastClr="000000"/>
                </a:solidFill>
                <a:latin typeface="Calibri"/>
              </a:rPr>
              <a:t>CLASSIFICAÇÃO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 MAPAS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9C2DA1-EBBE-40F5-7BCE-12525E515B49}"/>
              </a:ext>
            </a:extLst>
          </p:cNvPr>
          <p:cNvSpPr txBox="1"/>
          <p:nvPr/>
        </p:nvSpPr>
        <p:spPr>
          <a:xfrm>
            <a:off x="6132925" y="5939846"/>
            <a:ext cx="432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"/>
              </a:rPr>
              <a:t>Mapa econômico do Brasil, 2020 </a:t>
            </a:r>
          </a:p>
          <a:p>
            <a:pPr defTabSz="914400"/>
            <a:endParaRPr lang="pt-B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63B467-5812-46CD-21F1-B308482F515C}"/>
              </a:ext>
            </a:extLst>
          </p:cNvPr>
          <p:cNvSpPr txBox="1"/>
          <p:nvPr/>
        </p:nvSpPr>
        <p:spPr>
          <a:xfrm>
            <a:off x="1630714" y="5921157"/>
            <a:ext cx="383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"/>
              </a:rPr>
              <a:t>Mapa físico do 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C7BDD5-ACF4-3505-E3D5-927B64DE6D1E}"/>
              </a:ext>
            </a:extLst>
          </p:cNvPr>
          <p:cNvSpPr txBox="1"/>
          <p:nvPr/>
        </p:nvSpPr>
        <p:spPr>
          <a:xfrm>
            <a:off x="2755761" y="1788578"/>
            <a:ext cx="1674676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MAPAS FÍSICOS </a:t>
            </a:r>
          </a:p>
        </p:txBody>
      </p:sp>
      <p:pic>
        <p:nvPicPr>
          <p:cNvPr id="10" name="Picture 2" descr="Mapa físico do Brasil. Fonte: IBGE. ">
            <a:extLst>
              <a:ext uri="{FF2B5EF4-FFF2-40B4-BE49-F238E27FC236}">
                <a16:creationId xmlns:a16="http://schemas.microsoft.com/office/drawing/2014/main" id="{6961853F-ED2B-91C7-F40E-90537A74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4" y="2399447"/>
            <a:ext cx="3924771" cy="35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719316-7BDE-9192-CB3D-ABE4933EAADE}"/>
              </a:ext>
            </a:extLst>
          </p:cNvPr>
          <p:cNvSpPr txBox="1"/>
          <p:nvPr/>
        </p:nvSpPr>
        <p:spPr>
          <a:xfrm>
            <a:off x="6970546" y="1788578"/>
            <a:ext cx="2448272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MAPAS ECONÔMICOS </a:t>
            </a:r>
          </a:p>
        </p:txBody>
      </p:sp>
      <p:pic>
        <p:nvPicPr>
          <p:cNvPr id="15" name="Picture 4" descr="Região Norte é destaque na retomada econômica entre as regiões do país">
            <a:extLst>
              <a:ext uri="{FF2B5EF4-FFF2-40B4-BE49-F238E27FC236}">
                <a16:creationId xmlns:a16="http://schemas.microsoft.com/office/drawing/2014/main" id="{2DC4664E-D13D-2771-6FDD-C402BF61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44" y="2390577"/>
            <a:ext cx="3554909" cy="35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1D2288-CBA1-3F0C-508D-45DAD4EFDA7F}"/>
              </a:ext>
            </a:extLst>
          </p:cNvPr>
          <p:cNvSpPr txBox="1"/>
          <p:nvPr/>
        </p:nvSpPr>
        <p:spPr>
          <a:xfrm>
            <a:off x="5706244" y="5917879"/>
            <a:ext cx="420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"/>
              </a:rPr>
              <a:t>Mapa político do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9433E3-62B5-2238-4235-4800CEF9FB1A}"/>
              </a:ext>
            </a:extLst>
          </p:cNvPr>
          <p:cNvSpPr txBox="1"/>
          <p:nvPr/>
        </p:nvSpPr>
        <p:spPr>
          <a:xfrm>
            <a:off x="2128321" y="1656276"/>
            <a:ext cx="2635147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MAPAS DEMOGRÁFICOS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B50ED25-3146-D2A1-A36B-04ABDFF4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894" y="2129347"/>
            <a:ext cx="3789040" cy="37890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F1E14F-7FA5-5E37-94B9-440B1D016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243" y="2129347"/>
            <a:ext cx="4202933" cy="378904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45B8A-942B-0218-92B2-C3FAA3C07B3A}"/>
              </a:ext>
            </a:extLst>
          </p:cNvPr>
          <p:cNvSpPr txBox="1"/>
          <p:nvPr/>
        </p:nvSpPr>
        <p:spPr>
          <a:xfrm>
            <a:off x="6490135" y="1684809"/>
            <a:ext cx="2635147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MAPAS POLÍTICOS </a:t>
            </a:r>
          </a:p>
        </p:txBody>
      </p:sp>
      <p:sp>
        <p:nvSpPr>
          <p:cNvPr id="20" name="Espaço Reservado para Conteúdo 6">
            <a:extLst>
              <a:ext uri="{FF2B5EF4-FFF2-40B4-BE49-F238E27FC236}">
                <a16:creationId xmlns:a16="http://schemas.microsoft.com/office/drawing/2014/main" id="{0A3CD81D-CDBC-0D5C-20FE-8244C4EDFEAB}"/>
              </a:ext>
            </a:extLst>
          </p:cNvPr>
          <p:cNvSpPr txBox="1">
            <a:spLocks/>
          </p:cNvSpPr>
          <p:nvPr/>
        </p:nvSpPr>
        <p:spPr>
          <a:xfrm>
            <a:off x="-4944" y="923535"/>
            <a:ext cx="12196944" cy="546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3500" b="1" dirty="0">
                <a:solidFill>
                  <a:sysClr val="windowText" lastClr="000000"/>
                </a:solidFill>
                <a:latin typeface="Calibri"/>
              </a:rPr>
              <a:t>CLASSIFICAÇÃO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 MAPAS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0AACD47-FA71-EA0F-5CA6-65A80225A091}"/>
              </a:ext>
            </a:extLst>
          </p:cNvPr>
          <p:cNvSpPr txBox="1"/>
          <p:nvPr/>
        </p:nvSpPr>
        <p:spPr>
          <a:xfrm>
            <a:off x="1470894" y="5917879"/>
            <a:ext cx="378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"/>
              </a:rPr>
              <a:t>Densidade demográfica do Brasil</a:t>
            </a:r>
          </a:p>
          <a:p>
            <a:pPr algn="ctr" defTabSz="914400"/>
            <a:endParaRPr lang="pt-BR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3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A13F977-D79C-4B36-A3F6-19FC62D5DA2F}"/>
              </a:ext>
            </a:extLst>
          </p:cNvPr>
          <p:cNvGrpSpPr/>
          <p:nvPr/>
        </p:nvGrpSpPr>
        <p:grpSpPr>
          <a:xfrm>
            <a:off x="-4944" y="0"/>
            <a:ext cx="12196944" cy="784830"/>
            <a:chOff x="-4944" y="0"/>
            <a:chExt cx="12196944" cy="78483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188A244-68F2-4653-B823-90B1F73429A0}"/>
                </a:ext>
              </a:extLst>
            </p:cNvPr>
            <p:cNvSpPr txBox="1"/>
            <p:nvPr/>
          </p:nvSpPr>
          <p:spPr>
            <a:xfrm>
              <a:off x="-4944" y="0"/>
              <a:ext cx="12196944" cy="78483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 panose="02020603050405020304" pitchFamily="18" charset="0"/>
                </a:rPr>
                <a:t>MSL-PPGCF/UFV 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032084B-4B92-45AE-9C20-744B4E3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6" y="53458"/>
              <a:ext cx="1458712" cy="6840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75FD27B-BF11-E631-D1FA-C0478C2BD05F}"/>
              </a:ext>
            </a:extLst>
          </p:cNvPr>
          <p:cNvGrpSpPr/>
          <p:nvPr/>
        </p:nvGrpSpPr>
        <p:grpSpPr>
          <a:xfrm>
            <a:off x="10663211" y="-11789"/>
            <a:ext cx="1425448" cy="692550"/>
            <a:chOff x="10663211" y="-11789"/>
            <a:chExt cx="1425448" cy="692550"/>
          </a:xfrm>
        </p:grpSpPr>
        <p:sp>
          <p:nvSpPr>
            <p:cNvPr id="13" name="Fluxograma: Processo 12">
              <a:extLst>
                <a:ext uri="{FF2B5EF4-FFF2-40B4-BE49-F238E27FC236}">
                  <a16:creationId xmlns:a16="http://schemas.microsoft.com/office/drawing/2014/main" id="{3C3DA884-B943-4913-408A-C97922DF27DA}"/>
                </a:ext>
              </a:extLst>
            </p:cNvPr>
            <p:cNvSpPr/>
            <p:nvPr/>
          </p:nvSpPr>
          <p:spPr>
            <a:xfrm>
              <a:off x="10663211" y="104950"/>
              <a:ext cx="1425448" cy="575811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FCF2C4-29E8-9ED4-E9E6-12607A5C6EF1}"/>
                </a:ext>
              </a:extLst>
            </p:cNvPr>
            <p:cNvSpPr/>
            <p:nvPr/>
          </p:nvSpPr>
          <p:spPr>
            <a:xfrm>
              <a:off x="10663211" y="402435"/>
              <a:ext cx="1425448" cy="235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ULTRA </a:t>
              </a:r>
              <a:r>
                <a:rPr kumimoji="0" lang="pt-BR" sz="16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HD</a:t>
              </a:r>
            </a:p>
          </p:txBody>
        </p:sp>
        <p:sp>
          <p:nvSpPr>
            <p:cNvPr id="16" name="Fluxograma: Processo 15">
              <a:extLst>
                <a:ext uri="{FF2B5EF4-FFF2-40B4-BE49-F238E27FC236}">
                  <a16:creationId xmlns:a16="http://schemas.microsoft.com/office/drawing/2014/main" id="{61881DF8-FE84-6BF8-22E2-7471CAEF65C0}"/>
                </a:ext>
              </a:extLst>
            </p:cNvPr>
            <p:cNvSpPr/>
            <p:nvPr/>
          </p:nvSpPr>
          <p:spPr>
            <a:xfrm>
              <a:off x="10663211" y="112371"/>
              <a:ext cx="1425448" cy="32916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339F955-A7EB-5ABC-0C6C-9298F0217203}"/>
                </a:ext>
              </a:extLst>
            </p:cNvPr>
            <p:cNvSpPr/>
            <p:nvPr/>
          </p:nvSpPr>
          <p:spPr>
            <a:xfrm>
              <a:off x="11056777" y="-11789"/>
              <a:ext cx="638315" cy="385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4K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D88D706D-D1EA-6259-0CF3-9FA554EB5E34}"/>
              </a:ext>
            </a:extLst>
          </p:cNvPr>
          <p:cNvSpPr/>
          <p:nvPr/>
        </p:nvSpPr>
        <p:spPr>
          <a:xfrm>
            <a:off x="6319541" y="6241045"/>
            <a:ext cx="55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43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 – Mundo da Geomática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32C63A-E733-0D32-0311-D35300D697DC}"/>
              </a:ext>
            </a:extLst>
          </p:cNvPr>
          <p:cNvGrpSpPr/>
          <p:nvPr/>
        </p:nvGrpSpPr>
        <p:grpSpPr>
          <a:xfrm>
            <a:off x="0" y="6391458"/>
            <a:ext cx="12192001" cy="907941"/>
            <a:chOff x="0" y="6388109"/>
            <a:chExt cx="12192001" cy="90794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BB399D7-0F35-1F21-763E-2122AA2917F4}"/>
                </a:ext>
              </a:extLst>
            </p:cNvPr>
            <p:cNvSpPr/>
            <p:nvPr/>
          </p:nvSpPr>
          <p:spPr>
            <a:xfrm>
              <a:off x="0" y="6389547"/>
              <a:ext cx="12192000" cy="468000"/>
            </a:xfrm>
            <a:prstGeom prst="rect">
              <a:avLst/>
            </a:prstGeom>
            <a:solidFill>
              <a:srgbClr val="5DB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1FFCF3B-6BD1-4A53-8BB0-1D2BA17353D3}"/>
                </a:ext>
              </a:extLst>
            </p:cNvPr>
            <p:cNvSpPr/>
            <p:nvPr/>
          </p:nvSpPr>
          <p:spPr>
            <a:xfrm>
              <a:off x="0" y="6388109"/>
              <a:ext cx="12192001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Teoria 02 -&gt; FT-C -&gt; Campos de Atuação da Cartografia, Comunicação Cartográfica e Escalas</a:t>
              </a:r>
            </a:p>
            <a:p>
              <a:pPr marL="0" marR="0" lvl="0" indent="0" algn="l" defTabSz="2743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7CCD43-9F1A-EBFA-00F6-A53835220D7E}"/>
              </a:ext>
            </a:extLst>
          </p:cNvPr>
          <p:cNvSpPr txBox="1"/>
          <p:nvPr/>
        </p:nvSpPr>
        <p:spPr>
          <a:xfrm>
            <a:off x="1782832" y="5749660"/>
            <a:ext cx="418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Mapa descobrimento do Brasil</a:t>
            </a:r>
          </a:p>
          <a:p>
            <a:pPr algn="ctr"/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2AF6F7-6D0D-2F61-501F-20B044DB199C}"/>
              </a:ext>
            </a:extLst>
          </p:cNvPr>
          <p:cNvSpPr txBox="1"/>
          <p:nvPr/>
        </p:nvSpPr>
        <p:spPr>
          <a:xfrm>
            <a:off x="6319542" y="5741925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Mapa casos de COVID-19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2AE786-331D-5A1B-FB2F-B65D5A82A301}"/>
              </a:ext>
            </a:extLst>
          </p:cNvPr>
          <p:cNvSpPr txBox="1"/>
          <p:nvPr/>
        </p:nvSpPr>
        <p:spPr>
          <a:xfrm>
            <a:off x="2672673" y="1493733"/>
            <a:ext cx="2410039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MAPAS HISTÓRICOS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FF1449D-DC1F-284B-CE14-5881D5BD8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313" y="2086761"/>
            <a:ext cx="4267241" cy="3600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D115B7-CB7B-D5B1-56B6-E33322FE928E}"/>
              </a:ext>
            </a:extLst>
          </p:cNvPr>
          <p:cNvSpPr txBox="1"/>
          <p:nvPr/>
        </p:nvSpPr>
        <p:spPr>
          <a:xfrm>
            <a:off x="6984559" y="1533906"/>
            <a:ext cx="2410039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MAPAS ESTILIZADOS</a:t>
            </a:r>
          </a:p>
        </p:txBody>
      </p:sp>
      <p:pic>
        <p:nvPicPr>
          <p:cNvPr id="20" name="Picture 4" descr="ANAMORFOSE: Uma representação alternativa da COVID-19 no Brasil – Onde tem  coronavírus?">
            <a:extLst>
              <a:ext uri="{FF2B5EF4-FFF2-40B4-BE49-F238E27FC236}">
                <a16:creationId xmlns:a16="http://schemas.microsoft.com/office/drawing/2014/main" id="{F4B2721A-41BB-08C1-845A-F60DFC68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41" y="206354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Apresentação sobre produto ou serviço  ">
  <a:themeElements>
    <a:clrScheme name="Apresentação sobre produto ou serviço  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presentação sobre produto ou serviço  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sobre produto ou serviço  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sobre produto ou serviço  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sobre produto ou serviço  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6034</TotalTime>
  <Words>1623</Words>
  <Application>Microsoft Office PowerPoint</Application>
  <PresentationFormat>Widescreen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Arial</vt:lpstr>
      <vt:lpstr>Arial Black</vt:lpstr>
      <vt:lpstr>Calibri</vt:lpstr>
      <vt:lpstr>Century Gothic</vt:lpstr>
      <vt:lpstr>Garamond</vt:lpstr>
      <vt:lpstr>Gill Sans MT</vt:lpstr>
      <vt:lpstr>Palatino Linotype</vt:lpstr>
      <vt:lpstr>Times New Roman</vt:lpstr>
      <vt:lpstr>times new roman, new york, times, serif</vt:lpstr>
      <vt:lpstr>Wingdings</vt:lpstr>
      <vt:lpstr>Wingdings 2</vt:lpstr>
      <vt:lpstr>Wingdings 3</vt:lpstr>
      <vt:lpstr>Cacho</vt:lpstr>
      <vt:lpstr>Apresentação sobre produto ou serviço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Rosa dos Santos</dc:creator>
  <cp:lastModifiedBy>Alexandre Rosa dos Santos</cp:lastModifiedBy>
  <cp:revision>358</cp:revision>
  <dcterms:created xsi:type="dcterms:W3CDTF">2018-08-22T18:20:07Z</dcterms:created>
  <dcterms:modified xsi:type="dcterms:W3CDTF">2023-11-09T12:44:49Z</dcterms:modified>
</cp:coreProperties>
</file>