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5" r:id="rId2"/>
    <p:sldMasterId id="2147483696" r:id="rId3"/>
    <p:sldMasterId id="2147483796" r:id="rId4"/>
    <p:sldMasterId id="2147483813" r:id="rId5"/>
  </p:sldMasterIdLst>
  <p:notesMasterIdLst>
    <p:notesMasterId r:id="rId21"/>
  </p:notesMasterIdLst>
  <p:sldIdLst>
    <p:sldId id="326" r:id="rId6"/>
    <p:sldId id="327" r:id="rId7"/>
    <p:sldId id="297" r:id="rId8"/>
    <p:sldId id="274" r:id="rId9"/>
    <p:sldId id="284" r:id="rId10"/>
    <p:sldId id="275" r:id="rId11"/>
    <p:sldId id="276" r:id="rId12"/>
    <p:sldId id="285" r:id="rId13"/>
    <p:sldId id="287" r:id="rId14"/>
    <p:sldId id="288" r:id="rId15"/>
    <p:sldId id="289" r:id="rId16"/>
    <p:sldId id="290" r:id="rId17"/>
    <p:sldId id="293" r:id="rId18"/>
    <p:sldId id="382" r:id="rId19"/>
    <p:sldId id="283" r:id="rId20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FFCC00"/>
    <a:srgbClr val="FF0000"/>
    <a:srgbClr val="66CCFF"/>
    <a:srgbClr val="000000"/>
    <a:srgbClr val="CCECFF"/>
    <a:srgbClr val="66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986150-CEAE-491D-B304-0C9D6DB749BD}" v="2" dt="2023-09-10T22:44:55.2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23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re Rosa dos Santos" userId="e905766dae65b9e1" providerId="LiveId" clId="{BC493218-D529-4C2A-9E03-1E03DA794969}"/>
    <pc:docChg chg="addSld modSld">
      <pc:chgData name="Alexandre Rosa dos Santos" userId="e905766dae65b9e1" providerId="LiveId" clId="{BC493218-D529-4C2A-9E03-1E03DA794969}" dt="2018-11-26T16:23:32.209" v="0"/>
      <pc:docMkLst>
        <pc:docMk/>
      </pc:docMkLst>
      <pc:sldChg chg="add">
        <pc:chgData name="Alexandre Rosa dos Santos" userId="e905766dae65b9e1" providerId="LiveId" clId="{BC493218-D529-4C2A-9E03-1E03DA794969}" dt="2018-11-26T16:23:32.209" v="0"/>
        <pc:sldMkLst>
          <pc:docMk/>
          <pc:sldMk cId="693132718" sldId="382"/>
        </pc:sldMkLst>
      </pc:sldChg>
    </pc:docChg>
  </pc:docChgLst>
  <pc:docChgLst>
    <pc:chgData name="Alexandre Rosa dos Santos" userId="e905766dae65b9e1" providerId="LiveId" clId="{CB8ED492-E03A-4D7C-9A76-97A42673E9EC}"/>
    <pc:docChg chg="custSel modSld">
      <pc:chgData name="Alexandre Rosa dos Santos" userId="e905766dae65b9e1" providerId="LiveId" clId="{CB8ED492-E03A-4D7C-9A76-97A42673E9EC}" dt="2023-08-16T09:06:49.742" v="8"/>
      <pc:docMkLst>
        <pc:docMk/>
      </pc:docMkLst>
      <pc:sldChg chg="addSp delSp modSp mod">
        <pc:chgData name="Alexandre Rosa dos Santos" userId="e905766dae65b9e1" providerId="LiveId" clId="{CB8ED492-E03A-4D7C-9A76-97A42673E9EC}" dt="2023-08-16T09:06:49.742" v="8"/>
        <pc:sldMkLst>
          <pc:docMk/>
          <pc:sldMk cId="693132718" sldId="382"/>
        </pc:sldMkLst>
        <pc:picChg chg="add mod">
          <ac:chgData name="Alexandre Rosa dos Santos" userId="e905766dae65b9e1" providerId="LiveId" clId="{CB8ED492-E03A-4D7C-9A76-97A42673E9EC}" dt="2023-08-16T09:06:49.742" v="8"/>
          <ac:picMkLst>
            <pc:docMk/>
            <pc:sldMk cId="693132718" sldId="382"/>
            <ac:picMk id="3" creationId="{CA663587-88EC-1170-EF4F-A8C89670F169}"/>
          </ac:picMkLst>
        </pc:picChg>
        <pc:picChg chg="del">
          <ac:chgData name="Alexandre Rosa dos Santos" userId="e905766dae65b9e1" providerId="LiveId" clId="{CB8ED492-E03A-4D7C-9A76-97A42673E9EC}" dt="2023-08-16T09:06:48.586" v="7" actId="478"/>
          <ac:picMkLst>
            <pc:docMk/>
            <pc:sldMk cId="693132718" sldId="382"/>
            <ac:picMk id="12" creationId="{D8E93E38-3D84-431E-A145-E18BE1B0B3EA}"/>
          </ac:picMkLst>
        </pc:picChg>
      </pc:sldChg>
      <pc:sldChg chg="addSp delSp modSp mod">
        <pc:chgData name="Alexandre Rosa dos Santos" userId="e905766dae65b9e1" providerId="LiveId" clId="{CB8ED492-E03A-4D7C-9A76-97A42673E9EC}" dt="2023-08-16T09:06:32.527" v="4" actId="1037"/>
        <pc:sldMkLst>
          <pc:docMk/>
          <pc:sldMk cId="0" sldId="383"/>
        </pc:sldMkLst>
        <pc:picChg chg="add mod">
          <ac:chgData name="Alexandre Rosa dos Santos" userId="e905766dae65b9e1" providerId="LiveId" clId="{CB8ED492-E03A-4D7C-9A76-97A42673E9EC}" dt="2023-08-16T09:06:32.527" v="4" actId="1037"/>
          <ac:picMkLst>
            <pc:docMk/>
            <pc:sldMk cId="0" sldId="383"/>
            <ac:picMk id="2" creationId="{76150FFB-4211-0293-1D37-6462D0D54D5B}"/>
          </ac:picMkLst>
        </pc:picChg>
        <pc:picChg chg="del">
          <ac:chgData name="Alexandre Rosa dos Santos" userId="e905766dae65b9e1" providerId="LiveId" clId="{CB8ED492-E03A-4D7C-9A76-97A42673E9EC}" dt="2023-08-16T09:06:04.135" v="0" actId="478"/>
          <ac:picMkLst>
            <pc:docMk/>
            <pc:sldMk cId="0" sldId="383"/>
            <ac:picMk id="12" creationId="{D8E93E38-3D84-431E-A145-E18BE1B0B3EA}"/>
          </ac:picMkLst>
        </pc:picChg>
      </pc:sldChg>
      <pc:sldChg chg="addSp delSp modSp mod">
        <pc:chgData name="Alexandre Rosa dos Santos" userId="e905766dae65b9e1" providerId="LiveId" clId="{CB8ED492-E03A-4D7C-9A76-97A42673E9EC}" dt="2023-08-16T09:06:40.439" v="6" actId="1037"/>
        <pc:sldMkLst>
          <pc:docMk/>
          <pc:sldMk cId="0" sldId="384"/>
        </pc:sldMkLst>
        <pc:picChg chg="add mod">
          <ac:chgData name="Alexandre Rosa dos Santos" userId="e905766dae65b9e1" providerId="LiveId" clId="{CB8ED492-E03A-4D7C-9A76-97A42673E9EC}" dt="2023-08-16T09:06:40.439" v="6" actId="1037"/>
          <ac:picMkLst>
            <pc:docMk/>
            <pc:sldMk cId="0" sldId="384"/>
            <ac:picMk id="2" creationId="{F351A42E-3121-F559-8623-479B072EB852}"/>
          </ac:picMkLst>
        </pc:picChg>
        <pc:picChg chg="del">
          <ac:chgData name="Alexandre Rosa dos Santos" userId="e905766dae65b9e1" providerId="LiveId" clId="{CB8ED492-E03A-4D7C-9A76-97A42673E9EC}" dt="2023-08-16T09:06:15.468" v="2" actId="478"/>
          <ac:picMkLst>
            <pc:docMk/>
            <pc:sldMk cId="0" sldId="384"/>
            <ac:picMk id="9" creationId="{A4BE28A0-FB37-4809-892B-0D84A2ED5998}"/>
          </ac:picMkLst>
        </pc:picChg>
      </pc:sldChg>
    </pc:docChg>
  </pc:docChgLst>
  <pc:docChgLst>
    <pc:chgData name="Alexandre Rosa dos Santos" userId="e905766dae65b9e1" providerId="LiveId" clId="{FE986150-CEAE-491D-B304-0C9D6DB749BD}"/>
    <pc:docChg chg="addSld delSld modSld delMainMaster">
      <pc:chgData name="Alexandre Rosa dos Santos" userId="e905766dae65b9e1" providerId="LiveId" clId="{FE986150-CEAE-491D-B304-0C9D6DB749BD}" dt="2023-09-10T22:44:55.237" v="12"/>
      <pc:docMkLst>
        <pc:docMk/>
      </pc:docMkLst>
      <pc:sldChg chg="add del">
        <pc:chgData name="Alexandre Rosa dos Santos" userId="e905766dae65b9e1" providerId="LiveId" clId="{FE986150-CEAE-491D-B304-0C9D6DB749BD}" dt="2023-09-10T22:43:58.492" v="6" actId="47"/>
        <pc:sldMkLst>
          <pc:docMk/>
          <pc:sldMk cId="0" sldId="286"/>
        </pc:sldMkLst>
      </pc:sldChg>
      <pc:sldChg chg="modSp mod">
        <pc:chgData name="Alexandre Rosa dos Santos" userId="e905766dae65b9e1" providerId="LiveId" clId="{FE986150-CEAE-491D-B304-0C9D6DB749BD}" dt="2023-08-19T01:27:25.517" v="3" actId="20577"/>
        <pc:sldMkLst>
          <pc:docMk/>
          <pc:sldMk cId="0" sldId="297"/>
        </pc:sldMkLst>
        <pc:spChg chg="mod">
          <ac:chgData name="Alexandre Rosa dos Santos" userId="e905766dae65b9e1" providerId="LiveId" clId="{FE986150-CEAE-491D-B304-0C9D6DB749BD}" dt="2023-08-19T01:27:25.517" v="3" actId="20577"/>
          <ac:spMkLst>
            <pc:docMk/>
            <pc:sldMk cId="0" sldId="297"/>
            <ac:spMk id="4" creationId="{97C3B7A9-607C-447E-8B00-AEA9D83897F0}"/>
          </ac:spMkLst>
        </pc:spChg>
      </pc:sldChg>
      <pc:sldChg chg="add">
        <pc:chgData name="Alexandre Rosa dos Santos" userId="e905766dae65b9e1" providerId="LiveId" clId="{FE986150-CEAE-491D-B304-0C9D6DB749BD}" dt="2023-09-10T22:43:48.858" v="5"/>
        <pc:sldMkLst>
          <pc:docMk/>
          <pc:sldMk cId="0" sldId="326"/>
        </pc:sldMkLst>
      </pc:sldChg>
      <pc:sldChg chg="add">
        <pc:chgData name="Alexandre Rosa dos Santos" userId="e905766dae65b9e1" providerId="LiveId" clId="{FE986150-CEAE-491D-B304-0C9D6DB749BD}" dt="2023-09-10T22:43:48.858" v="5"/>
        <pc:sldMkLst>
          <pc:docMk/>
          <pc:sldMk cId="0" sldId="327"/>
        </pc:sldMkLst>
      </pc:sldChg>
      <pc:sldChg chg="add">
        <pc:chgData name="Alexandre Rosa dos Santos" userId="e905766dae65b9e1" providerId="LiveId" clId="{FE986150-CEAE-491D-B304-0C9D6DB749BD}" dt="2023-09-10T22:44:55.237" v="12"/>
        <pc:sldMkLst>
          <pc:docMk/>
          <pc:sldMk cId="0" sldId="382"/>
        </pc:sldMkLst>
      </pc:sldChg>
      <pc:sldChg chg="modSp del mod">
        <pc:chgData name="Alexandre Rosa dos Santos" userId="e905766dae65b9e1" providerId="LiveId" clId="{FE986150-CEAE-491D-B304-0C9D6DB749BD}" dt="2023-09-10T22:44:52.744" v="11" actId="47"/>
        <pc:sldMkLst>
          <pc:docMk/>
          <pc:sldMk cId="693132718" sldId="382"/>
        </pc:sldMkLst>
        <pc:spChg chg="mod">
          <ac:chgData name="Alexandre Rosa dos Santos" userId="e905766dae65b9e1" providerId="LiveId" clId="{FE986150-CEAE-491D-B304-0C9D6DB749BD}" dt="2023-09-10T22:44:10.263" v="10" actId="20577"/>
          <ac:spMkLst>
            <pc:docMk/>
            <pc:sldMk cId="693132718" sldId="382"/>
            <ac:spMk id="2" creationId="{DB35B490-C220-4562-8A44-CEEC8A95DB5C}"/>
          </ac:spMkLst>
        </pc:spChg>
      </pc:sldChg>
      <pc:sldChg chg="del">
        <pc:chgData name="Alexandre Rosa dos Santos" userId="e905766dae65b9e1" providerId="LiveId" clId="{FE986150-CEAE-491D-B304-0C9D6DB749BD}" dt="2023-09-10T22:43:45.822" v="4" actId="47"/>
        <pc:sldMkLst>
          <pc:docMk/>
          <pc:sldMk cId="0" sldId="383"/>
        </pc:sldMkLst>
      </pc:sldChg>
      <pc:sldChg chg="del">
        <pc:chgData name="Alexandre Rosa dos Santos" userId="e905766dae65b9e1" providerId="LiveId" clId="{FE986150-CEAE-491D-B304-0C9D6DB749BD}" dt="2023-09-10T22:43:45.822" v="4" actId="47"/>
        <pc:sldMkLst>
          <pc:docMk/>
          <pc:sldMk cId="0" sldId="384"/>
        </pc:sldMkLst>
      </pc:sldChg>
      <pc:sldMasterChg chg="del delSldLayout">
        <pc:chgData name="Alexandre Rosa dos Santos" userId="e905766dae65b9e1" providerId="LiveId" clId="{FE986150-CEAE-491D-B304-0C9D6DB749BD}" dt="2023-09-10T22:44:52.744" v="11" actId="47"/>
        <pc:sldMasterMkLst>
          <pc:docMk/>
          <pc:sldMasterMk cId="3349776650" sldId="2147483779"/>
        </pc:sldMasterMkLst>
        <pc:sldLayoutChg chg="del">
          <pc:chgData name="Alexandre Rosa dos Santos" userId="e905766dae65b9e1" providerId="LiveId" clId="{FE986150-CEAE-491D-B304-0C9D6DB749BD}" dt="2023-09-10T22:44:52.744" v="11" actId="47"/>
          <pc:sldLayoutMkLst>
            <pc:docMk/>
            <pc:sldMasterMk cId="3349776650" sldId="2147483779"/>
            <pc:sldLayoutMk cId="3643762782" sldId="2147483780"/>
          </pc:sldLayoutMkLst>
        </pc:sldLayoutChg>
        <pc:sldLayoutChg chg="del">
          <pc:chgData name="Alexandre Rosa dos Santos" userId="e905766dae65b9e1" providerId="LiveId" clId="{FE986150-CEAE-491D-B304-0C9D6DB749BD}" dt="2023-09-10T22:44:52.744" v="11" actId="47"/>
          <pc:sldLayoutMkLst>
            <pc:docMk/>
            <pc:sldMasterMk cId="3349776650" sldId="2147483779"/>
            <pc:sldLayoutMk cId="1490330078" sldId="2147483781"/>
          </pc:sldLayoutMkLst>
        </pc:sldLayoutChg>
        <pc:sldLayoutChg chg="del">
          <pc:chgData name="Alexandre Rosa dos Santos" userId="e905766dae65b9e1" providerId="LiveId" clId="{FE986150-CEAE-491D-B304-0C9D6DB749BD}" dt="2023-09-10T22:44:52.744" v="11" actId="47"/>
          <pc:sldLayoutMkLst>
            <pc:docMk/>
            <pc:sldMasterMk cId="3349776650" sldId="2147483779"/>
            <pc:sldLayoutMk cId="224504048" sldId="2147483782"/>
          </pc:sldLayoutMkLst>
        </pc:sldLayoutChg>
        <pc:sldLayoutChg chg="del">
          <pc:chgData name="Alexandre Rosa dos Santos" userId="e905766dae65b9e1" providerId="LiveId" clId="{FE986150-CEAE-491D-B304-0C9D6DB749BD}" dt="2023-09-10T22:44:52.744" v="11" actId="47"/>
          <pc:sldLayoutMkLst>
            <pc:docMk/>
            <pc:sldMasterMk cId="3349776650" sldId="2147483779"/>
            <pc:sldLayoutMk cId="95510196" sldId="2147483783"/>
          </pc:sldLayoutMkLst>
        </pc:sldLayoutChg>
        <pc:sldLayoutChg chg="del">
          <pc:chgData name="Alexandre Rosa dos Santos" userId="e905766dae65b9e1" providerId="LiveId" clId="{FE986150-CEAE-491D-B304-0C9D6DB749BD}" dt="2023-09-10T22:44:52.744" v="11" actId="47"/>
          <pc:sldLayoutMkLst>
            <pc:docMk/>
            <pc:sldMasterMk cId="3349776650" sldId="2147483779"/>
            <pc:sldLayoutMk cId="651559962" sldId="2147483784"/>
          </pc:sldLayoutMkLst>
        </pc:sldLayoutChg>
        <pc:sldLayoutChg chg="del">
          <pc:chgData name="Alexandre Rosa dos Santos" userId="e905766dae65b9e1" providerId="LiveId" clId="{FE986150-CEAE-491D-B304-0C9D6DB749BD}" dt="2023-09-10T22:44:52.744" v="11" actId="47"/>
          <pc:sldLayoutMkLst>
            <pc:docMk/>
            <pc:sldMasterMk cId="3349776650" sldId="2147483779"/>
            <pc:sldLayoutMk cId="445276155" sldId="2147483785"/>
          </pc:sldLayoutMkLst>
        </pc:sldLayoutChg>
        <pc:sldLayoutChg chg="del">
          <pc:chgData name="Alexandre Rosa dos Santos" userId="e905766dae65b9e1" providerId="LiveId" clId="{FE986150-CEAE-491D-B304-0C9D6DB749BD}" dt="2023-09-10T22:44:52.744" v="11" actId="47"/>
          <pc:sldLayoutMkLst>
            <pc:docMk/>
            <pc:sldMasterMk cId="3349776650" sldId="2147483779"/>
            <pc:sldLayoutMk cId="3894190977" sldId="2147483786"/>
          </pc:sldLayoutMkLst>
        </pc:sldLayoutChg>
        <pc:sldLayoutChg chg="del">
          <pc:chgData name="Alexandre Rosa dos Santos" userId="e905766dae65b9e1" providerId="LiveId" clId="{FE986150-CEAE-491D-B304-0C9D6DB749BD}" dt="2023-09-10T22:44:52.744" v="11" actId="47"/>
          <pc:sldLayoutMkLst>
            <pc:docMk/>
            <pc:sldMasterMk cId="3349776650" sldId="2147483779"/>
            <pc:sldLayoutMk cId="1043726856" sldId="2147483787"/>
          </pc:sldLayoutMkLst>
        </pc:sldLayoutChg>
        <pc:sldLayoutChg chg="del">
          <pc:chgData name="Alexandre Rosa dos Santos" userId="e905766dae65b9e1" providerId="LiveId" clId="{FE986150-CEAE-491D-B304-0C9D6DB749BD}" dt="2023-09-10T22:44:52.744" v="11" actId="47"/>
          <pc:sldLayoutMkLst>
            <pc:docMk/>
            <pc:sldMasterMk cId="3349776650" sldId="2147483779"/>
            <pc:sldLayoutMk cId="1970030154" sldId="2147483788"/>
          </pc:sldLayoutMkLst>
        </pc:sldLayoutChg>
        <pc:sldLayoutChg chg="del">
          <pc:chgData name="Alexandre Rosa dos Santos" userId="e905766dae65b9e1" providerId="LiveId" clId="{FE986150-CEAE-491D-B304-0C9D6DB749BD}" dt="2023-09-10T22:44:52.744" v="11" actId="47"/>
          <pc:sldLayoutMkLst>
            <pc:docMk/>
            <pc:sldMasterMk cId="3349776650" sldId="2147483779"/>
            <pc:sldLayoutMk cId="1575337910" sldId="2147483789"/>
          </pc:sldLayoutMkLst>
        </pc:sldLayoutChg>
        <pc:sldLayoutChg chg="del">
          <pc:chgData name="Alexandre Rosa dos Santos" userId="e905766dae65b9e1" providerId="LiveId" clId="{FE986150-CEAE-491D-B304-0C9D6DB749BD}" dt="2023-09-10T22:44:52.744" v="11" actId="47"/>
          <pc:sldLayoutMkLst>
            <pc:docMk/>
            <pc:sldMasterMk cId="3349776650" sldId="2147483779"/>
            <pc:sldLayoutMk cId="1293348672" sldId="2147483790"/>
          </pc:sldLayoutMkLst>
        </pc:sldLayoutChg>
        <pc:sldLayoutChg chg="del">
          <pc:chgData name="Alexandre Rosa dos Santos" userId="e905766dae65b9e1" providerId="LiveId" clId="{FE986150-CEAE-491D-B304-0C9D6DB749BD}" dt="2023-09-10T22:44:52.744" v="11" actId="47"/>
          <pc:sldLayoutMkLst>
            <pc:docMk/>
            <pc:sldMasterMk cId="3349776650" sldId="2147483779"/>
            <pc:sldLayoutMk cId="2483519558" sldId="2147483791"/>
          </pc:sldLayoutMkLst>
        </pc:sldLayoutChg>
        <pc:sldLayoutChg chg="del">
          <pc:chgData name="Alexandre Rosa dos Santos" userId="e905766dae65b9e1" providerId="LiveId" clId="{FE986150-CEAE-491D-B304-0C9D6DB749BD}" dt="2023-09-10T22:44:52.744" v="11" actId="47"/>
          <pc:sldLayoutMkLst>
            <pc:docMk/>
            <pc:sldMasterMk cId="3349776650" sldId="2147483779"/>
            <pc:sldLayoutMk cId="3161087449" sldId="2147483792"/>
          </pc:sldLayoutMkLst>
        </pc:sldLayoutChg>
        <pc:sldLayoutChg chg="del">
          <pc:chgData name="Alexandre Rosa dos Santos" userId="e905766dae65b9e1" providerId="LiveId" clId="{FE986150-CEAE-491D-B304-0C9D6DB749BD}" dt="2023-09-10T22:44:52.744" v="11" actId="47"/>
          <pc:sldLayoutMkLst>
            <pc:docMk/>
            <pc:sldMasterMk cId="3349776650" sldId="2147483779"/>
            <pc:sldLayoutMk cId="1156209422" sldId="2147483793"/>
          </pc:sldLayoutMkLst>
        </pc:sldLayoutChg>
        <pc:sldLayoutChg chg="del">
          <pc:chgData name="Alexandre Rosa dos Santos" userId="e905766dae65b9e1" providerId="LiveId" clId="{FE986150-CEAE-491D-B304-0C9D6DB749BD}" dt="2023-09-10T22:44:52.744" v="11" actId="47"/>
          <pc:sldLayoutMkLst>
            <pc:docMk/>
            <pc:sldMasterMk cId="3349776650" sldId="2147483779"/>
            <pc:sldLayoutMk cId="1297558615" sldId="2147483794"/>
          </pc:sldLayoutMkLst>
        </pc:sldLayoutChg>
        <pc:sldLayoutChg chg="del">
          <pc:chgData name="Alexandre Rosa dos Santos" userId="e905766dae65b9e1" providerId="LiveId" clId="{FE986150-CEAE-491D-B304-0C9D6DB749BD}" dt="2023-09-10T22:44:52.744" v="11" actId="47"/>
          <pc:sldLayoutMkLst>
            <pc:docMk/>
            <pc:sldMasterMk cId="3349776650" sldId="2147483779"/>
            <pc:sldLayoutMk cId="100392019" sldId="2147483795"/>
          </pc:sldLayoutMkLst>
        </pc:sldLayoutChg>
      </pc:sldMasterChg>
      <pc:sldMasterChg chg="del delSldLayout">
        <pc:chgData name="Alexandre Rosa dos Santos" userId="e905766dae65b9e1" providerId="LiveId" clId="{FE986150-CEAE-491D-B304-0C9D6DB749BD}" dt="2023-09-10T22:43:45.822" v="4" actId="47"/>
        <pc:sldMasterMkLst>
          <pc:docMk/>
          <pc:sldMasterMk cId="2571459762" sldId="2147483796"/>
        </pc:sldMasterMkLst>
        <pc:sldLayoutChg chg="del">
          <pc:chgData name="Alexandre Rosa dos Santos" userId="e905766dae65b9e1" providerId="LiveId" clId="{FE986150-CEAE-491D-B304-0C9D6DB749BD}" dt="2023-09-10T22:43:45.822" v="4" actId="47"/>
          <pc:sldLayoutMkLst>
            <pc:docMk/>
            <pc:sldMasterMk cId="2571459762" sldId="2147483796"/>
            <pc:sldLayoutMk cId="1229136106" sldId="2147483797"/>
          </pc:sldLayoutMkLst>
        </pc:sldLayoutChg>
        <pc:sldLayoutChg chg="del">
          <pc:chgData name="Alexandre Rosa dos Santos" userId="e905766dae65b9e1" providerId="LiveId" clId="{FE986150-CEAE-491D-B304-0C9D6DB749BD}" dt="2023-09-10T22:43:45.822" v="4" actId="47"/>
          <pc:sldLayoutMkLst>
            <pc:docMk/>
            <pc:sldMasterMk cId="2571459762" sldId="2147483796"/>
            <pc:sldLayoutMk cId="1049707808" sldId="2147483798"/>
          </pc:sldLayoutMkLst>
        </pc:sldLayoutChg>
        <pc:sldLayoutChg chg="del">
          <pc:chgData name="Alexandre Rosa dos Santos" userId="e905766dae65b9e1" providerId="LiveId" clId="{FE986150-CEAE-491D-B304-0C9D6DB749BD}" dt="2023-09-10T22:43:45.822" v="4" actId="47"/>
          <pc:sldLayoutMkLst>
            <pc:docMk/>
            <pc:sldMasterMk cId="2571459762" sldId="2147483796"/>
            <pc:sldLayoutMk cId="1498370786" sldId="2147483799"/>
          </pc:sldLayoutMkLst>
        </pc:sldLayoutChg>
        <pc:sldLayoutChg chg="del">
          <pc:chgData name="Alexandre Rosa dos Santos" userId="e905766dae65b9e1" providerId="LiveId" clId="{FE986150-CEAE-491D-B304-0C9D6DB749BD}" dt="2023-09-10T22:43:45.822" v="4" actId="47"/>
          <pc:sldLayoutMkLst>
            <pc:docMk/>
            <pc:sldMasterMk cId="2571459762" sldId="2147483796"/>
            <pc:sldLayoutMk cId="3783567214" sldId="2147483800"/>
          </pc:sldLayoutMkLst>
        </pc:sldLayoutChg>
        <pc:sldLayoutChg chg="del">
          <pc:chgData name="Alexandre Rosa dos Santos" userId="e905766dae65b9e1" providerId="LiveId" clId="{FE986150-CEAE-491D-B304-0C9D6DB749BD}" dt="2023-09-10T22:43:45.822" v="4" actId="47"/>
          <pc:sldLayoutMkLst>
            <pc:docMk/>
            <pc:sldMasterMk cId="2571459762" sldId="2147483796"/>
            <pc:sldLayoutMk cId="1630633198" sldId="2147483801"/>
          </pc:sldLayoutMkLst>
        </pc:sldLayoutChg>
        <pc:sldLayoutChg chg="del">
          <pc:chgData name="Alexandre Rosa dos Santos" userId="e905766dae65b9e1" providerId="LiveId" clId="{FE986150-CEAE-491D-B304-0C9D6DB749BD}" dt="2023-09-10T22:43:45.822" v="4" actId="47"/>
          <pc:sldLayoutMkLst>
            <pc:docMk/>
            <pc:sldMasterMk cId="2571459762" sldId="2147483796"/>
            <pc:sldLayoutMk cId="4105851355" sldId="2147483802"/>
          </pc:sldLayoutMkLst>
        </pc:sldLayoutChg>
        <pc:sldLayoutChg chg="del">
          <pc:chgData name="Alexandre Rosa dos Santos" userId="e905766dae65b9e1" providerId="LiveId" clId="{FE986150-CEAE-491D-B304-0C9D6DB749BD}" dt="2023-09-10T22:43:45.822" v="4" actId="47"/>
          <pc:sldLayoutMkLst>
            <pc:docMk/>
            <pc:sldMasterMk cId="2571459762" sldId="2147483796"/>
            <pc:sldLayoutMk cId="1876759118" sldId="2147483803"/>
          </pc:sldLayoutMkLst>
        </pc:sldLayoutChg>
        <pc:sldLayoutChg chg="del">
          <pc:chgData name="Alexandre Rosa dos Santos" userId="e905766dae65b9e1" providerId="LiveId" clId="{FE986150-CEAE-491D-B304-0C9D6DB749BD}" dt="2023-09-10T22:43:45.822" v="4" actId="47"/>
          <pc:sldLayoutMkLst>
            <pc:docMk/>
            <pc:sldMasterMk cId="2571459762" sldId="2147483796"/>
            <pc:sldLayoutMk cId="2915790651" sldId="2147483804"/>
          </pc:sldLayoutMkLst>
        </pc:sldLayoutChg>
        <pc:sldLayoutChg chg="del">
          <pc:chgData name="Alexandre Rosa dos Santos" userId="e905766dae65b9e1" providerId="LiveId" clId="{FE986150-CEAE-491D-B304-0C9D6DB749BD}" dt="2023-09-10T22:43:45.822" v="4" actId="47"/>
          <pc:sldLayoutMkLst>
            <pc:docMk/>
            <pc:sldMasterMk cId="2571459762" sldId="2147483796"/>
            <pc:sldLayoutMk cId="209279159" sldId="2147483805"/>
          </pc:sldLayoutMkLst>
        </pc:sldLayoutChg>
        <pc:sldLayoutChg chg="del">
          <pc:chgData name="Alexandre Rosa dos Santos" userId="e905766dae65b9e1" providerId="LiveId" clId="{FE986150-CEAE-491D-B304-0C9D6DB749BD}" dt="2023-09-10T22:43:45.822" v="4" actId="47"/>
          <pc:sldLayoutMkLst>
            <pc:docMk/>
            <pc:sldMasterMk cId="2571459762" sldId="2147483796"/>
            <pc:sldLayoutMk cId="3914654466" sldId="2147483806"/>
          </pc:sldLayoutMkLst>
        </pc:sldLayoutChg>
        <pc:sldLayoutChg chg="del">
          <pc:chgData name="Alexandre Rosa dos Santos" userId="e905766dae65b9e1" providerId="LiveId" clId="{FE986150-CEAE-491D-B304-0C9D6DB749BD}" dt="2023-09-10T22:43:45.822" v="4" actId="47"/>
          <pc:sldLayoutMkLst>
            <pc:docMk/>
            <pc:sldMasterMk cId="2571459762" sldId="2147483796"/>
            <pc:sldLayoutMk cId="282719038" sldId="2147483807"/>
          </pc:sldLayoutMkLst>
        </pc:sldLayoutChg>
        <pc:sldLayoutChg chg="del">
          <pc:chgData name="Alexandre Rosa dos Santos" userId="e905766dae65b9e1" providerId="LiveId" clId="{FE986150-CEAE-491D-B304-0C9D6DB749BD}" dt="2023-09-10T22:43:45.822" v="4" actId="47"/>
          <pc:sldLayoutMkLst>
            <pc:docMk/>
            <pc:sldMasterMk cId="2571459762" sldId="2147483796"/>
            <pc:sldLayoutMk cId="799615487" sldId="2147483808"/>
          </pc:sldLayoutMkLst>
        </pc:sldLayoutChg>
        <pc:sldLayoutChg chg="del">
          <pc:chgData name="Alexandre Rosa dos Santos" userId="e905766dae65b9e1" providerId="LiveId" clId="{FE986150-CEAE-491D-B304-0C9D6DB749BD}" dt="2023-09-10T22:43:45.822" v="4" actId="47"/>
          <pc:sldLayoutMkLst>
            <pc:docMk/>
            <pc:sldMasterMk cId="2571459762" sldId="2147483796"/>
            <pc:sldLayoutMk cId="2284089183" sldId="2147483809"/>
          </pc:sldLayoutMkLst>
        </pc:sldLayoutChg>
        <pc:sldLayoutChg chg="del">
          <pc:chgData name="Alexandre Rosa dos Santos" userId="e905766dae65b9e1" providerId="LiveId" clId="{FE986150-CEAE-491D-B304-0C9D6DB749BD}" dt="2023-09-10T22:43:45.822" v="4" actId="47"/>
          <pc:sldLayoutMkLst>
            <pc:docMk/>
            <pc:sldMasterMk cId="2571459762" sldId="2147483796"/>
            <pc:sldLayoutMk cId="844753666" sldId="2147483810"/>
          </pc:sldLayoutMkLst>
        </pc:sldLayoutChg>
        <pc:sldLayoutChg chg="del">
          <pc:chgData name="Alexandre Rosa dos Santos" userId="e905766dae65b9e1" providerId="LiveId" clId="{FE986150-CEAE-491D-B304-0C9D6DB749BD}" dt="2023-09-10T22:43:45.822" v="4" actId="47"/>
          <pc:sldLayoutMkLst>
            <pc:docMk/>
            <pc:sldMasterMk cId="2571459762" sldId="2147483796"/>
            <pc:sldLayoutMk cId="1516739541" sldId="2147483811"/>
          </pc:sldLayoutMkLst>
        </pc:sldLayoutChg>
        <pc:sldLayoutChg chg="del">
          <pc:chgData name="Alexandre Rosa dos Santos" userId="e905766dae65b9e1" providerId="LiveId" clId="{FE986150-CEAE-491D-B304-0C9D6DB749BD}" dt="2023-09-10T22:43:45.822" v="4" actId="47"/>
          <pc:sldLayoutMkLst>
            <pc:docMk/>
            <pc:sldMasterMk cId="2571459762" sldId="2147483796"/>
            <pc:sldLayoutMk cId="3480758264" sldId="2147483812"/>
          </pc:sldLayoutMkLst>
        </pc:sldLayoutChg>
      </pc:sldMasterChg>
      <pc:sldMasterChg chg="del delSldLayout">
        <pc:chgData name="Alexandre Rosa dos Santos" userId="e905766dae65b9e1" providerId="LiveId" clId="{FE986150-CEAE-491D-B304-0C9D6DB749BD}" dt="2023-09-10T22:43:58.492" v="6" actId="47"/>
        <pc:sldMasterMkLst>
          <pc:docMk/>
          <pc:sldMasterMk cId="3229255763" sldId="2147483813"/>
        </pc:sldMasterMkLst>
        <pc:sldLayoutChg chg="del">
          <pc:chgData name="Alexandre Rosa dos Santos" userId="e905766dae65b9e1" providerId="LiveId" clId="{FE986150-CEAE-491D-B304-0C9D6DB749BD}" dt="2023-09-10T22:43:58.492" v="6" actId="47"/>
          <pc:sldLayoutMkLst>
            <pc:docMk/>
            <pc:sldMasterMk cId="3229255763" sldId="2147483813"/>
            <pc:sldLayoutMk cId="570266581" sldId="2147483814"/>
          </pc:sldLayoutMkLst>
        </pc:sldLayoutChg>
        <pc:sldLayoutChg chg="del">
          <pc:chgData name="Alexandre Rosa dos Santos" userId="e905766dae65b9e1" providerId="LiveId" clId="{FE986150-CEAE-491D-B304-0C9D6DB749BD}" dt="2023-09-10T22:43:58.492" v="6" actId="47"/>
          <pc:sldLayoutMkLst>
            <pc:docMk/>
            <pc:sldMasterMk cId="3229255763" sldId="2147483813"/>
            <pc:sldLayoutMk cId="1828209807" sldId="2147483815"/>
          </pc:sldLayoutMkLst>
        </pc:sldLayoutChg>
        <pc:sldLayoutChg chg="del">
          <pc:chgData name="Alexandre Rosa dos Santos" userId="e905766dae65b9e1" providerId="LiveId" clId="{FE986150-CEAE-491D-B304-0C9D6DB749BD}" dt="2023-09-10T22:43:58.492" v="6" actId="47"/>
          <pc:sldLayoutMkLst>
            <pc:docMk/>
            <pc:sldMasterMk cId="3229255763" sldId="2147483813"/>
            <pc:sldLayoutMk cId="2843131927" sldId="2147483816"/>
          </pc:sldLayoutMkLst>
        </pc:sldLayoutChg>
        <pc:sldLayoutChg chg="del">
          <pc:chgData name="Alexandre Rosa dos Santos" userId="e905766dae65b9e1" providerId="LiveId" clId="{FE986150-CEAE-491D-B304-0C9D6DB749BD}" dt="2023-09-10T22:43:58.492" v="6" actId="47"/>
          <pc:sldLayoutMkLst>
            <pc:docMk/>
            <pc:sldMasterMk cId="3229255763" sldId="2147483813"/>
            <pc:sldLayoutMk cId="970463536" sldId="2147483817"/>
          </pc:sldLayoutMkLst>
        </pc:sldLayoutChg>
        <pc:sldLayoutChg chg="del">
          <pc:chgData name="Alexandre Rosa dos Santos" userId="e905766dae65b9e1" providerId="LiveId" clId="{FE986150-CEAE-491D-B304-0C9D6DB749BD}" dt="2023-09-10T22:43:58.492" v="6" actId="47"/>
          <pc:sldLayoutMkLst>
            <pc:docMk/>
            <pc:sldMasterMk cId="3229255763" sldId="2147483813"/>
            <pc:sldLayoutMk cId="4223666653" sldId="2147483818"/>
          </pc:sldLayoutMkLst>
        </pc:sldLayoutChg>
        <pc:sldLayoutChg chg="del">
          <pc:chgData name="Alexandre Rosa dos Santos" userId="e905766dae65b9e1" providerId="LiveId" clId="{FE986150-CEAE-491D-B304-0C9D6DB749BD}" dt="2023-09-10T22:43:58.492" v="6" actId="47"/>
          <pc:sldLayoutMkLst>
            <pc:docMk/>
            <pc:sldMasterMk cId="3229255763" sldId="2147483813"/>
            <pc:sldLayoutMk cId="3181254999" sldId="2147483819"/>
          </pc:sldLayoutMkLst>
        </pc:sldLayoutChg>
        <pc:sldLayoutChg chg="del">
          <pc:chgData name="Alexandre Rosa dos Santos" userId="e905766dae65b9e1" providerId="LiveId" clId="{FE986150-CEAE-491D-B304-0C9D6DB749BD}" dt="2023-09-10T22:43:58.492" v="6" actId="47"/>
          <pc:sldLayoutMkLst>
            <pc:docMk/>
            <pc:sldMasterMk cId="3229255763" sldId="2147483813"/>
            <pc:sldLayoutMk cId="1125287322" sldId="2147483820"/>
          </pc:sldLayoutMkLst>
        </pc:sldLayoutChg>
        <pc:sldLayoutChg chg="del">
          <pc:chgData name="Alexandre Rosa dos Santos" userId="e905766dae65b9e1" providerId="LiveId" clId="{FE986150-CEAE-491D-B304-0C9D6DB749BD}" dt="2023-09-10T22:43:58.492" v="6" actId="47"/>
          <pc:sldLayoutMkLst>
            <pc:docMk/>
            <pc:sldMasterMk cId="3229255763" sldId="2147483813"/>
            <pc:sldLayoutMk cId="657241478" sldId="2147483821"/>
          </pc:sldLayoutMkLst>
        </pc:sldLayoutChg>
        <pc:sldLayoutChg chg="del">
          <pc:chgData name="Alexandre Rosa dos Santos" userId="e905766dae65b9e1" providerId="LiveId" clId="{FE986150-CEAE-491D-B304-0C9D6DB749BD}" dt="2023-09-10T22:43:58.492" v="6" actId="47"/>
          <pc:sldLayoutMkLst>
            <pc:docMk/>
            <pc:sldMasterMk cId="3229255763" sldId="2147483813"/>
            <pc:sldLayoutMk cId="3579871960" sldId="2147483822"/>
          </pc:sldLayoutMkLst>
        </pc:sldLayoutChg>
        <pc:sldLayoutChg chg="del">
          <pc:chgData name="Alexandre Rosa dos Santos" userId="e905766dae65b9e1" providerId="LiveId" clId="{FE986150-CEAE-491D-B304-0C9D6DB749BD}" dt="2023-09-10T22:43:58.492" v="6" actId="47"/>
          <pc:sldLayoutMkLst>
            <pc:docMk/>
            <pc:sldMasterMk cId="3229255763" sldId="2147483813"/>
            <pc:sldLayoutMk cId="3575211630" sldId="2147483823"/>
          </pc:sldLayoutMkLst>
        </pc:sldLayoutChg>
        <pc:sldLayoutChg chg="del">
          <pc:chgData name="Alexandre Rosa dos Santos" userId="e905766dae65b9e1" providerId="LiveId" clId="{FE986150-CEAE-491D-B304-0C9D6DB749BD}" dt="2023-09-10T22:43:58.492" v="6" actId="47"/>
          <pc:sldLayoutMkLst>
            <pc:docMk/>
            <pc:sldMasterMk cId="3229255763" sldId="2147483813"/>
            <pc:sldLayoutMk cId="1077987248" sldId="214748382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9043C5FB-36E1-4477-8F70-07DEBE98E6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D364D77-5312-45FE-AC36-D64FF941FFA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8E00341-B17D-4F78-9BF1-2D15488D4C2B}" type="datetimeFigureOut">
              <a:rPr lang="pt-BR"/>
              <a:pPr>
                <a:defRPr/>
              </a:pPr>
              <a:t>10/09/2023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A1F8B3D4-5602-48DC-A02D-EF58D14264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A0A6F8E0-B3F6-4CC7-B7BF-8B6B7489B6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590EAFB-24DD-47CE-BC77-4F2302D1303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F40C6E9-436D-4A55-8507-3B97518C82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E9795A3-65D0-452D-B6CD-FE7597C1D96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imagem do slide 1">
            <a:extLst>
              <a:ext uri="{FF2B5EF4-FFF2-40B4-BE49-F238E27FC236}">
                <a16:creationId xmlns:a16="http://schemas.microsoft.com/office/drawing/2014/main" id="{A2406AC9-8A55-44B0-A912-1E7AD8F538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Espaço reservado para notas 2">
            <a:extLst>
              <a:ext uri="{FF2B5EF4-FFF2-40B4-BE49-F238E27FC236}">
                <a16:creationId xmlns:a16="http://schemas.microsoft.com/office/drawing/2014/main" id="{87EF5B68-9CB8-4682-913A-70845451CB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29700" name="Espaço reservado para o número do slide 3">
            <a:extLst>
              <a:ext uri="{FF2B5EF4-FFF2-40B4-BE49-F238E27FC236}">
                <a16:creationId xmlns:a16="http://schemas.microsoft.com/office/drawing/2014/main" id="{45E7952E-762C-4267-A513-700297A903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1F12D12-A960-495E-999D-5EE7D2E8C5A1}" type="slidenum">
              <a:rPr lang="pt-BR" altLang="pt-BR">
                <a:solidFill>
                  <a:srgbClr val="000000"/>
                </a:solidFill>
                <a:latin typeface="Calibri" panose="020F0502020204030204" pitchFamily="34" charset="0"/>
              </a:rPr>
              <a:pPr/>
              <a:t>3</a:t>
            </a:fld>
            <a:endParaRPr lang="pt-BR" altLang="pt-BR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2CF93A4E-1BF7-413F-8B7E-FF4BA62EB0ED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9525 h 1912"/>
              <a:gd name="T4" fmla="*/ 0 w 1588"/>
              <a:gd name="T5" fmla="*/ 9525 h 1912"/>
              <a:gd name="T6" fmla="*/ 0 w 1588"/>
              <a:gd name="T7" fmla="*/ 95250 h 1912"/>
              <a:gd name="T8" fmla="*/ 0 w 1588"/>
              <a:gd name="T9" fmla="*/ 3035300 h 1912"/>
              <a:gd name="T10" fmla="*/ 0 w 1588"/>
              <a:gd name="T11" fmla="*/ 3035300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59BBD2AD-5A64-4218-8499-A9C6D0B6EAC0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pt-BR" altLang="pt-BR" noProof="0"/>
              <a:t>Clique para editar o estilo do título mestre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04E0909-0872-46EF-B39D-78808C1484A3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pt-BR" altLang="pt-BR" noProof="0"/>
              <a:t>Clique para editar o estilo do subtítulo mestre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7A07A4-6314-408D-8F27-0FED167B131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62B891-5E96-4FE0-A587-54263227BE3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C334C0-8749-404C-AF49-6FEE718D1C2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33989282-38EC-4400-972B-068A065A4D5E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3537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A8A470-BFF7-4602-9D74-42DC541C5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94B3762-FB92-436A-B559-E8064F3C28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32F8D7E-5BCB-4F76-8DBA-58ED3841D9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56C420-C11F-4E2B-BCB4-0F213963BD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1797CF-D93C-41EB-99CE-CE2E90C655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D8490-0674-4A8F-BEF6-D2056F77650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09784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48EDBFB-9A45-4B4D-B22B-EFA97588B9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9956325-CAC9-4115-9E81-E309502712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16188DB-7E40-47DD-83E6-833A4ECA6B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ABA6C4-1920-4B18-B944-EDFBC01DA9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BAE4C3-1348-45DD-B813-69C1048F78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6446C-2EE7-44A9-90B1-DD5A3473815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42845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AE3CEF3E-0941-43B1-9701-21D4AD7D55A5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13FCCDD-7BE3-44F5-AE98-44C1FEECBE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6597EF3-C29C-44AB-87DC-7E94D92D48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0DDD2D9-5A70-4A94-96FC-93DC253309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15FD9-565D-413C-8371-15AA8002300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39016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89F382A7-E221-4CCD-B585-5A1863ABC0C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ABDB93A7-4279-443B-B46A-F74E054C988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30FAAB7F-BBE2-46BE-984E-0774E460053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1C130382-E307-400A-988C-2030871982F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6952FE33-15A3-4AF2-A4C6-15E4E7ACC2E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A6A6A8D-2FB6-43D1-953C-68BA22BABC6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8760BC23-29BC-4602-BA39-41C5389D04A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4E405419-7BB7-4084-9938-C022F5BDDFB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4A943245-773A-4401-A6F8-BFEAC6C7D9E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64EACF8A-1160-4EC5-88DA-505A07318E7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067927E0-6965-4736-A766-7903D7BA7A3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9EDE447E-6352-478F-BCA2-8B4EE131065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6CFCCA3B-D45B-4D61-A2FF-E64D4F805ED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D5DB9C1E-EF52-416B-903C-9B470CC1BC8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9D2DC142-6784-49C6-8A4C-A281DD9D866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60DADFFB-1757-49BD-86E1-6460708C58D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5CC9466B-B346-4612-8E4F-5A53DF5D65F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6DBDAF61-ACDA-4A3A-99AF-D8C7D4F4D86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B9E0F46B-E1C0-4B6A-B6B0-B6F72FAB141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1A85C23A-B1B0-4463-9823-94E12846E90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B8C101EA-8D70-4255-9EAE-BFA3767D9AF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5660BB69-4EB8-449C-A9FF-94A66B8876F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D41F0125-8FDF-4E9D-81AE-1B7D76088BE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00918046-B23C-42E0-AC59-DAEE45F4611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8132D4B5-1B12-4952-96AD-D2CAF83EDCD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4F6B46F3-AE60-4C1D-BF00-EDBC9596810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8C6C8829-00EE-4951-A958-BAD1C29EEF2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083E1098-5152-450F-A235-B38A698231D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EEDB0E52-B638-49B0-AA64-71FBDF15304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39CD2C27-0B68-4D10-8F01-0324DFA6715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B2A3EC01-E5D7-4B31-80E9-365D66BC7F9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2D913879-857D-438F-8607-5FEBA931C76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34197302-C901-42F0-A213-183CA2C0B82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5357ACD9-0947-4525-A12A-AA0801A7448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86CDA718-B9BF-4288-8E10-C7A58104B79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0F97B0EA-915C-4E1C-8ED7-85AAC63A7F4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294C0502-96D2-4FEA-BC57-4FB08127D18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grpSp>
          <p:nvGrpSpPr>
            <p:cNvPr id="41" name="Group 39">
              <a:extLst>
                <a:ext uri="{FF2B5EF4-FFF2-40B4-BE49-F238E27FC236}">
                  <a16:creationId xmlns:a16="http://schemas.microsoft.com/office/drawing/2014/main" id="{FE34B59F-C685-464D-864F-897E0DE0157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>
                <a:extLst>
                  <a:ext uri="{FF2B5EF4-FFF2-40B4-BE49-F238E27FC236}">
                    <a16:creationId xmlns:a16="http://schemas.microsoft.com/office/drawing/2014/main" id="{6E42391B-2D6A-4974-AB4A-ED2B9407A4D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pt-BR"/>
              </a:p>
            </p:txBody>
          </p:sp>
          <p:sp>
            <p:nvSpPr>
              <p:cNvPr id="43" name="Freeform 41">
                <a:extLst>
                  <a:ext uri="{FF2B5EF4-FFF2-40B4-BE49-F238E27FC236}">
                    <a16:creationId xmlns:a16="http://schemas.microsoft.com/office/drawing/2014/main" id="{3E83156B-5F59-4706-B94C-5B8590E5774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pt-BR"/>
              </a:p>
            </p:txBody>
          </p:sp>
        </p:grpSp>
      </p:grpSp>
      <p:sp>
        <p:nvSpPr>
          <p:cNvPr id="18474" name="Rectangle 42">
            <a:extLst>
              <a:ext uri="{FF2B5EF4-FFF2-40B4-BE49-F238E27FC236}">
                <a16:creationId xmlns:a16="http://schemas.microsoft.com/office/drawing/2014/main" id="{74F020F4-ECA0-4A2E-AC5B-992728119F3E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pt-BR" altLang="pt-BR" noProof="0"/>
              <a:t>Clique para editar o estilo do título mestre</a:t>
            </a:r>
          </a:p>
        </p:txBody>
      </p:sp>
      <p:sp>
        <p:nvSpPr>
          <p:cNvPr id="18475" name="Rectangle 43">
            <a:extLst>
              <a:ext uri="{FF2B5EF4-FFF2-40B4-BE49-F238E27FC236}">
                <a16:creationId xmlns:a16="http://schemas.microsoft.com/office/drawing/2014/main" id="{04299E38-8B03-49F6-8AE5-375327E06D62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600"/>
            </a:lvl1pPr>
          </a:lstStyle>
          <a:p>
            <a:pPr lvl="0"/>
            <a:r>
              <a:rPr lang="pt-BR" altLang="pt-BR" noProof="0"/>
              <a:t>Clique para editar o estilo do subtítulo mestre</a:t>
            </a:r>
          </a:p>
        </p:txBody>
      </p:sp>
      <p:sp>
        <p:nvSpPr>
          <p:cNvPr id="44" name="Rectangle 44">
            <a:extLst>
              <a:ext uri="{FF2B5EF4-FFF2-40B4-BE49-F238E27FC236}">
                <a16:creationId xmlns:a16="http://schemas.microsoft.com/office/drawing/2014/main" id="{9D1EB840-2D5A-4649-A09E-8DBAFFBA3E81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5" name="Rectangle 45">
            <a:extLst>
              <a:ext uri="{FF2B5EF4-FFF2-40B4-BE49-F238E27FC236}">
                <a16:creationId xmlns:a16="http://schemas.microsoft.com/office/drawing/2014/main" id="{2F611362-1A75-4531-81FB-540C2395B0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6" name="Rectangle 46">
            <a:extLst>
              <a:ext uri="{FF2B5EF4-FFF2-40B4-BE49-F238E27FC236}">
                <a16:creationId xmlns:a16="http://schemas.microsoft.com/office/drawing/2014/main" id="{78ECEFA1-1E1E-4D6B-AAD9-1BB73CEFB3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B3A338-D911-4D46-96B0-4802B409A41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58613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D71925-1E0D-4EAC-9042-9F4AE1B8A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72401C6-0AFA-44FA-A6B7-7760A5BB0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2089343D-F09A-4AF9-8B52-38DDC5DAF7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9235022C-8A33-4C47-BC12-F8AF741FFD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5E7D20B0-6C72-4B06-A7EF-B93B64F963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B0CD8-DB23-4810-AD2F-0FE0528F091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04580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AEFA8B-840F-4412-8E87-2F1FD33D5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8DEF355-45D1-4A95-A6A7-AE5C4C07A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8ADC7729-2956-456F-A75C-07F5AD6054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B5A8D164-20B8-4EF5-BDD8-1C649886B4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CD3D98E1-7122-4E3E-88FB-CD275717B8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DD765-927B-4249-A9C5-6BCCD2921B2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14189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655C9B-0CCA-440D-A501-72F15F70B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060809-B3EC-4ADE-88D1-9F6A71EF90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D9D2755-4458-4045-A87E-1CBF3389C5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282B6D77-8E7B-4F6D-BEE8-C11FDFCAE5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16919640-8277-42E0-8CBB-E899CA7D16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23B08C7F-A6C1-45E2-8F67-7F25889D8A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8F5CE-4B1B-414E-931F-5E11526F1E0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46520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1F5C7F-1468-4986-9A75-50767C471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5E17D38-E442-4115-B631-9AF299BE7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6D57D0B-CCD1-4343-A2E0-EA2F8B5004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A93BD3A-575F-4101-97FE-46D913259E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638531A-3048-4800-89F9-58014BEB16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4">
            <a:extLst>
              <a:ext uri="{FF2B5EF4-FFF2-40B4-BE49-F238E27FC236}">
                <a16:creationId xmlns:a16="http://schemas.microsoft.com/office/drawing/2014/main" id="{D7A69634-22CB-42B3-AAB6-D278B7D065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Rectangle 45">
            <a:extLst>
              <a:ext uri="{FF2B5EF4-FFF2-40B4-BE49-F238E27FC236}">
                <a16:creationId xmlns:a16="http://schemas.microsoft.com/office/drawing/2014/main" id="{9BC76EFA-944B-4B19-94AB-F2D040994B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9" name="Rectangle 46">
            <a:extLst>
              <a:ext uri="{FF2B5EF4-FFF2-40B4-BE49-F238E27FC236}">
                <a16:creationId xmlns:a16="http://schemas.microsoft.com/office/drawing/2014/main" id="{446BA2BD-D455-487D-951D-FBC9DB0F9B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DD66C-308D-4491-A867-4DD8BAF9419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974734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BD0E26-819A-4B46-A85B-ECB77C473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44">
            <a:extLst>
              <a:ext uri="{FF2B5EF4-FFF2-40B4-BE49-F238E27FC236}">
                <a16:creationId xmlns:a16="http://schemas.microsoft.com/office/drawing/2014/main" id="{9D2A36F4-9F6E-4D22-BFDB-24F3FB08AC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45">
            <a:extLst>
              <a:ext uri="{FF2B5EF4-FFF2-40B4-BE49-F238E27FC236}">
                <a16:creationId xmlns:a16="http://schemas.microsoft.com/office/drawing/2014/main" id="{439EB58E-CFEF-4B4D-9AF6-407EB37904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46">
            <a:extLst>
              <a:ext uri="{FF2B5EF4-FFF2-40B4-BE49-F238E27FC236}">
                <a16:creationId xmlns:a16="http://schemas.microsoft.com/office/drawing/2014/main" id="{E9865C0F-0B5F-4920-82EA-960E28231D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1E853-263E-43B0-BD9F-A3625C10220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193934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>
            <a:extLst>
              <a:ext uri="{FF2B5EF4-FFF2-40B4-BE49-F238E27FC236}">
                <a16:creationId xmlns:a16="http://schemas.microsoft.com/office/drawing/2014/main" id="{5AEEB851-8580-48D6-91D7-17C0AD831C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" name="Rectangle 45">
            <a:extLst>
              <a:ext uri="{FF2B5EF4-FFF2-40B4-BE49-F238E27FC236}">
                <a16:creationId xmlns:a16="http://schemas.microsoft.com/office/drawing/2014/main" id="{5722B18E-1B3D-4B1E-B5B1-F55DB5C632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46">
            <a:extLst>
              <a:ext uri="{FF2B5EF4-FFF2-40B4-BE49-F238E27FC236}">
                <a16:creationId xmlns:a16="http://schemas.microsoft.com/office/drawing/2014/main" id="{A9B6D682-9F9A-401F-9996-84C59685EE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0687D-352C-4471-86F7-48E88568D8A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17507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BE9AAC-E2EC-4A32-98FC-F8083D21D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C0F5E4-21A7-4A8E-B67A-DA5D6916C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71D1FDD-F17D-457A-8E98-085BDD5EF1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5F8F5EB-1397-4E15-A8E2-4E0719337B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67B8DD-764F-4D2C-AEB0-05A351361D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EAEB0-5603-4B80-9D39-24338977B99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238963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B39B82-2195-4D65-B4DC-4B3EFEAAE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CCEC2ED-35B4-406C-86C9-5D40F8DBC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8BDE7F9-9DFB-4228-87BF-992D7B4715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4C148079-B9C2-4355-853E-B770E23D46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99051B75-A018-4AD9-A3FB-310906D0BC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8D4FA801-3003-4DC3-850F-61A4A0EC08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43285-F73C-4756-A555-EFDD2E0072B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13420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F51A27-8B18-46A9-84F3-F28AE2891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AD4A1F6-B8F6-4D3E-9199-BB1976875A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A90C266-431B-41E0-A11A-D01B3C3188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935B377E-0193-434D-91F2-EB38B391C7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0CFAED80-5A8F-4640-9781-F3D9920F37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ADD49179-472A-4CB4-8819-4C9F610739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D812A-73F1-4853-829E-2BF9E51E321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462706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CA5B7D-0938-4BAB-A4AA-EC5A6FF7D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9CF9233-8B52-4B5B-B3D9-F77670B755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BD4DA902-CD84-456E-B8A4-5BFC9A346A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4614E053-24B0-4C20-8640-772527AE03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9D1D2E5C-BA5D-4932-86D9-F5B7CF4810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B787C-6C23-456F-9881-C22A14C7D17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419569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527E0A6-89D3-4770-8666-1D18C22608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291BFB6-9D2B-4CD0-9144-23A4CF24EB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4D634276-54EA-4E10-8CBA-79D253F546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466599CF-A585-4350-9607-B6137C8838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FD4B1601-ECFE-4AE7-BBBD-19A4862F64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4B0D7-34E8-4BD3-B4CA-1B30644B593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509986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B359EAEF-F7FE-4C22-9F4D-A5D658A300D5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Rectangle 44">
            <a:extLst>
              <a:ext uri="{FF2B5EF4-FFF2-40B4-BE49-F238E27FC236}">
                <a16:creationId xmlns:a16="http://schemas.microsoft.com/office/drawing/2014/main" id="{EC7F05FF-E2BD-430C-9CCB-32035CF90E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45">
            <a:extLst>
              <a:ext uri="{FF2B5EF4-FFF2-40B4-BE49-F238E27FC236}">
                <a16:creationId xmlns:a16="http://schemas.microsoft.com/office/drawing/2014/main" id="{C3237451-C344-4404-91F3-6FF19DED63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46">
            <a:extLst>
              <a:ext uri="{FF2B5EF4-FFF2-40B4-BE49-F238E27FC236}">
                <a16:creationId xmlns:a16="http://schemas.microsoft.com/office/drawing/2014/main" id="{A815C93B-DCC7-4F66-A8B7-FCCAA90B0B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4339D-603F-4EFA-9177-5834E84B02E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024234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9">
            <a:extLst>
              <a:ext uri="{FF2B5EF4-FFF2-40B4-BE49-F238E27FC236}">
                <a16:creationId xmlns:a16="http://schemas.microsoft.com/office/drawing/2014/main" id="{E7C99E2F-8270-4015-BE0C-E4D9578C56F1}"/>
              </a:ext>
            </a:extLst>
          </p:cNvPr>
          <p:cNvGrpSpPr>
            <a:grpSpLocks/>
          </p:cNvGrpSpPr>
          <p:nvPr/>
        </p:nvGrpSpPr>
        <p:grpSpPr bwMode="auto">
          <a:xfrm>
            <a:off x="0" y="6208713"/>
            <a:ext cx="9144000" cy="649287"/>
            <a:chOff x="0" y="6208894"/>
            <a:chExt cx="12192000" cy="649106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39B6AA02-7534-4191-B191-5DCAF61DCB6C}"/>
                </a:ext>
              </a:extLst>
            </p:cNvPr>
            <p:cNvSpPr/>
            <p:nvPr/>
          </p:nvSpPr>
          <p:spPr>
            <a:xfrm>
              <a:off x="2117" y="6220003"/>
              <a:ext cx="12189883" cy="637997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 dirty="0"/>
            </a:p>
          </p:txBody>
        </p:sp>
        <p:cxnSp>
          <p:nvCxnSpPr>
            <p:cNvPr id="6" name="Conector reto 5">
              <a:extLst>
                <a:ext uri="{FF2B5EF4-FFF2-40B4-BE49-F238E27FC236}">
                  <a16:creationId xmlns:a16="http://schemas.microsoft.com/office/drawing/2014/main" id="{D404A0FB-7CFC-4C15-8EF6-26ED8A128B00}"/>
                </a:ext>
              </a:extLst>
            </p:cNvPr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45CE9450-1505-4E77-81AC-B5D06B2A3F5D}"/>
              </a:ext>
            </a:extLst>
          </p:cNvPr>
          <p:cNvCxnSpPr/>
          <p:nvPr userDrawn="1"/>
        </p:nvCxnSpPr>
        <p:spPr>
          <a:xfrm flipV="1">
            <a:off x="1588" y="5937250"/>
            <a:ext cx="6350" cy="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84E7AB6E-05BF-4B71-A6B3-B48C6CB6B914}"/>
              </a:ext>
            </a:extLst>
          </p:cNvPr>
          <p:cNvCxnSpPr/>
          <p:nvPr userDrawn="1"/>
        </p:nvCxnSpPr>
        <p:spPr>
          <a:xfrm flipV="1">
            <a:off x="1588" y="5937250"/>
            <a:ext cx="6350" cy="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2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34290" indent="0" algn="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pt-BR"/>
              <a:t>Clique para editar o estilo do subtítulo Mestre</a:t>
            </a:r>
            <a:endParaRPr lang="pt-BR" dirty="0"/>
          </a:p>
        </p:txBody>
      </p:sp>
      <p:sp>
        <p:nvSpPr>
          <p:cNvPr id="10" name="Espaço reservado para data 29">
            <a:extLst>
              <a:ext uri="{FF2B5EF4-FFF2-40B4-BE49-F238E27FC236}">
                <a16:creationId xmlns:a16="http://schemas.microsoft.com/office/drawing/2014/main" id="{26F93FA2-5455-4D5C-BEC8-1E33EE1DB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019F9-CD9B-4B23-A6BF-2073F59985EC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11" name="Espaço reservado para rodapé 18">
            <a:extLst>
              <a:ext uri="{FF2B5EF4-FFF2-40B4-BE49-F238E27FC236}">
                <a16:creationId xmlns:a16="http://schemas.microsoft.com/office/drawing/2014/main" id="{03F5F0D2-DB70-438C-A8D4-9E16D4EB2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12" name="Espaço reservado para o número do slide 26">
            <a:extLst>
              <a:ext uri="{FF2B5EF4-FFF2-40B4-BE49-F238E27FC236}">
                <a16:creationId xmlns:a16="http://schemas.microsoft.com/office/drawing/2014/main" id="{2ECB2B1A-C67D-48CC-B9C5-922C616E8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C6774-8748-4367-9F7B-1B12E25F3B2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9918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data 9">
            <a:extLst>
              <a:ext uri="{FF2B5EF4-FFF2-40B4-BE49-F238E27FC236}">
                <a16:creationId xmlns:a16="http://schemas.microsoft.com/office/drawing/2014/main" id="{CE82CB7B-E886-4E32-8A1E-8431586A3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68F7-F621-447A-BCB5-382C8A877F77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5" name="Espaço reservado para rodapé 21">
            <a:extLst>
              <a:ext uri="{FF2B5EF4-FFF2-40B4-BE49-F238E27FC236}">
                <a16:creationId xmlns:a16="http://schemas.microsoft.com/office/drawing/2014/main" id="{79366E68-9FA2-45A0-A7C0-CD6452F90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6" name="Espaço reservado para o número do slide 17">
            <a:extLst>
              <a:ext uri="{FF2B5EF4-FFF2-40B4-BE49-F238E27FC236}">
                <a16:creationId xmlns:a16="http://schemas.microsoft.com/office/drawing/2014/main" id="{475CDDE3-B9D2-49A6-8AFD-C4D144D1C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6A59-CBD1-40F6-A381-8703186A266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8710896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2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165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9">
            <a:extLst>
              <a:ext uri="{FF2B5EF4-FFF2-40B4-BE49-F238E27FC236}">
                <a16:creationId xmlns:a16="http://schemas.microsoft.com/office/drawing/2014/main" id="{4CCAC9DE-1AA4-4947-906E-3749D1C69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68F7-F621-447A-BCB5-382C8A877F77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5" name="Espaço reservado para rodapé 21">
            <a:extLst>
              <a:ext uri="{FF2B5EF4-FFF2-40B4-BE49-F238E27FC236}">
                <a16:creationId xmlns:a16="http://schemas.microsoft.com/office/drawing/2014/main" id="{680CC572-5163-4715-9D29-D36180249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6" name="Espaço reservado para o número do slide 17">
            <a:extLst>
              <a:ext uri="{FF2B5EF4-FFF2-40B4-BE49-F238E27FC236}">
                <a16:creationId xmlns:a16="http://schemas.microsoft.com/office/drawing/2014/main" id="{9F82B9BF-1A9B-463E-AE81-0A98CC4E9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53222-E71E-4E7A-AFDB-BA02BCA52ED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67559544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data 9">
            <a:extLst>
              <a:ext uri="{FF2B5EF4-FFF2-40B4-BE49-F238E27FC236}">
                <a16:creationId xmlns:a16="http://schemas.microsoft.com/office/drawing/2014/main" id="{437F7E4D-064A-40E8-94DC-22BE8BD39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68F7-F621-447A-BCB5-382C8A877F77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6" name="Espaço reservado para rodapé 21">
            <a:extLst>
              <a:ext uri="{FF2B5EF4-FFF2-40B4-BE49-F238E27FC236}">
                <a16:creationId xmlns:a16="http://schemas.microsoft.com/office/drawing/2014/main" id="{C56EE113-DFA7-4051-9B11-9CCD57954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7" name="Espaço reservado para o número do slide 17">
            <a:extLst>
              <a:ext uri="{FF2B5EF4-FFF2-40B4-BE49-F238E27FC236}">
                <a16:creationId xmlns:a16="http://schemas.microsoft.com/office/drawing/2014/main" id="{E70E3491-D994-41F0-A55F-A4C0C1F97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87780-0E84-44EE-8F87-561EAB44686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4521795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18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18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514600"/>
            <a:ext cx="4041775" cy="3845720"/>
          </a:xfrm>
        </p:spPr>
        <p:txBody>
          <a:bodyPr tIns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7" name="Espaço reservado para data 9">
            <a:extLst>
              <a:ext uri="{FF2B5EF4-FFF2-40B4-BE49-F238E27FC236}">
                <a16:creationId xmlns:a16="http://schemas.microsoft.com/office/drawing/2014/main" id="{13892D28-09E1-4727-885D-48622F09B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68F7-F621-447A-BCB5-382C8A877F77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8" name="Espaço reservado para rodapé 21">
            <a:extLst>
              <a:ext uri="{FF2B5EF4-FFF2-40B4-BE49-F238E27FC236}">
                <a16:creationId xmlns:a16="http://schemas.microsoft.com/office/drawing/2014/main" id="{204DC3FB-245C-4ADC-8BE0-DF6AE2DC1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9" name="Espaço reservado para o número do slide 17">
            <a:extLst>
              <a:ext uri="{FF2B5EF4-FFF2-40B4-BE49-F238E27FC236}">
                <a16:creationId xmlns:a16="http://schemas.microsoft.com/office/drawing/2014/main" id="{B58A13E7-9C7F-4145-821D-350986E8D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B3A8A-D385-4D8B-8A29-65182E0B85B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625268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609A8C-496C-4BAA-A059-3704FEDE8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ABE5B1E-F771-49BF-B0CF-7C66229C7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24BF43-5853-4B23-8484-6D4BB900C1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A7C855-7CD3-46DA-824B-A4E22CA70D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A2A943C-0718-483A-8198-15CEA87B8B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0DBFE-718A-4954-A62C-8A23274276A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860920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tIns="45720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75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data 9">
            <a:extLst>
              <a:ext uri="{FF2B5EF4-FFF2-40B4-BE49-F238E27FC236}">
                <a16:creationId xmlns:a16="http://schemas.microsoft.com/office/drawing/2014/main" id="{1AF89F1B-A98C-4718-A4F4-50620D8CD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68F7-F621-447A-BCB5-382C8A877F77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4" name="Espaço reservado para rodapé 21">
            <a:extLst>
              <a:ext uri="{FF2B5EF4-FFF2-40B4-BE49-F238E27FC236}">
                <a16:creationId xmlns:a16="http://schemas.microsoft.com/office/drawing/2014/main" id="{89479B35-81B8-4537-8745-56D0DBDD6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5" name="Espaço reservado para o número do slide 17">
            <a:extLst>
              <a:ext uri="{FF2B5EF4-FFF2-40B4-BE49-F238E27FC236}">
                <a16:creationId xmlns:a16="http://schemas.microsoft.com/office/drawing/2014/main" id="{A69C495E-EE04-4134-8FD2-2A4FCB66B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19ADC-780E-4D80-BF5E-14FDA527B98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75499655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9">
            <a:extLst>
              <a:ext uri="{FF2B5EF4-FFF2-40B4-BE49-F238E27FC236}">
                <a16:creationId xmlns:a16="http://schemas.microsoft.com/office/drawing/2014/main" id="{632C3E19-AB67-4046-8094-295BF235E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68F7-F621-447A-BCB5-382C8A877F77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3" name="Espaço reservado para rodapé 21">
            <a:extLst>
              <a:ext uri="{FF2B5EF4-FFF2-40B4-BE49-F238E27FC236}">
                <a16:creationId xmlns:a16="http://schemas.microsoft.com/office/drawing/2014/main" id="{84D99A39-1F46-42C2-B42A-061BC75E0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4" name="Espaço reservado para o número do slide 17">
            <a:extLst>
              <a:ext uri="{FF2B5EF4-FFF2-40B4-BE49-F238E27FC236}">
                <a16:creationId xmlns:a16="http://schemas.microsoft.com/office/drawing/2014/main" id="{87256434-EEC0-4870-B01A-E3293874D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FD85A-6C5D-400F-AC77-150014F18DA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50629731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195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10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050"/>
            </a:lvl1pPr>
            <a:lvl2pPr indent="0" algn="l">
              <a:buNone/>
              <a:defRPr sz="900"/>
            </a:lvl2pPr>
            <a:lvl3pPr indent="0" algn="l">
              <a:buNone/>
              <a:defRPr sz="750"/>
            </a:lvl3pPr>
            <a:lvl4pPr indent="0" algn="l">
              <a:buNone/>
              <a:defRPr sz="675"/>
            </a:lvl4pPr>
            <a:lvl5pPr indent="0" algn="l">
              <a:buNone/>
              <a:defRPr sz="675"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9">
            <a:extLst>
              <a:ext uri="{FF2B5EF4-FFF2-40B4-BE49-F238E27FC236}">
                <a16:creationId xmlns:a16="http://schemas.microsoft.com/office/drawing/2014/main" id="{F255D0AA-F132-4F63-8B23-C94BD69B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68F7-F621-447A-BCB5-382C8A877F77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6" name="Espaço reservado para rodapé 21">
            <a:extLst>
              <a:ext uri="{FF2B5EF4-FFF2-40B4-BE49-F238E27FC236}">
                <a16:creationId xmlns:a16="http://schemas.microsoft.com/office/drawing/2014/main" id="{D54E4C37-69B9-45FB-AE2F-37C3BAFA1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7" name="Espaço reservado para o número do slide 17">
            <a:extLst>
              <a:ext uri="{FF2B5EF4-FFF2-40B4-BE49-F238E27FC236}">
                <a16:creationId xmlns:a16="http://schemas.microsoft.com/office/drawing/2014/main" id="{18EC7DB6-CBEE-4535-9A28-8694A2D5E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093CC-EBE2-42EE-B294-8A56A3D7F94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98172459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com canto único de recorte arredondado">
            <a:extLst>
              <a:ext uri="{FF2B5EF4-FFF2-40B4-BE49-F238E27FC236}">
                <a16:creationId xmlns:a16="http://schemas.microsoft.com/office/drawing/2014/main" id="{A4980B86-EA4A-49DE-99DC-C26DF6E496BA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350" dirty="0"/>
          </a:p>
        </p:txBody>
      </p:sp>
      <p:sp>
        <p:nvSpPr>
          <p:cNvPr id="6" name="Triângulo reto 11">
            <a:extLst>
              <a:ext uri="{FF2B5EF4-FFF2-40B4-BE49-F238E27FC236}">
                <a16:creationId xmlns:a16="http://schemas.microsoft.com/office/drawing/2014/main" id="{A2DBCF30-3860-4923-81EA-D57ECBEEC972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350" dirty="0"/>
          </a:p>
        </p:txBody>
      </p:sp>
      <p:sp>
        <p:nvSpPr>
          <p:cNvPr id="7" name="Forma livre 9">
            <a:extLst>
              <a:ext uri="{FF2B5EF4-FFF2-40B4-BE49-F238E27FC236}">
                <a16:creationId xmlns:a16="http://schemas.microsoft.com/office/drawing/2014/main" id="{18A27D30-7FEE-468A-98C8-9A3DF7EC2AFB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 eaLnBrk="1" hangingPunct="1">
              <a:defRPr/>
            </a:pPr>
            <a:endParaRPr lang="pt-BR" sz="1350" dirty="0">
              <a:latin typeface="+mn-lt"/>
            </a:endParaRPr>
          </a:p>
        </p:txBody>
      </p:sp>
      <p:sp>
        <p:nvSpPr>
          <p:cNvPr id="8" name="Forma livre 10">
            <a:extLst>
              <a:ext uri="{FF2B5EF4-FFF2-40B4-BE49-F238E27FC236}">
                <a16:creationId xmlns:a16="http://schemas.microsoft.com/office/drawing/2014/main" id="{B1036827-E47D-49B0-85E2-2212619D25CB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 eaLnBrk="1" hangingPunct="1">
              <a:defRPr/>
            </a:pPr>
            <a:endParaRPr lang="pt-BR" sz="1350" dirty="0">
              <a:latin typeface="+mn-lt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8"/>
            <a:ext cx="2212848" cy="1582621"/>
          </a:xfrm>
        </p:spPr>
        <p:txBody>
          <a:bodyPr lIns="45720" tIns="45720" rIns="45720" bIns="45720"/>
          <a:lstStyle>
            <a:lvl1pPr algn="l">
              <a:buNone/>
              <a:defRPr sz="1500" b="1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imagem 2" descr="Um espaço reservado vazio para adicionar uma imagem. Clique no espaço reservado e selecione a imagem que você deseja adicionar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pt-BR" noProof="0" dirty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188"/>
              </a:spcBef>
              <a:buFontTx/>
              <a:buNone/>
              <a:defRPr sz="975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9" name="Espaço reservado para data 4">
            <a:extLst>
              <a:ext uri="{FF2B5EF4-FFF2-40B4-BE49-F238E27FC236}">
                <a16:creationId xmlns:a16="http://schemas.microsoft.com/office/drawing/2014/main" id="{39C1A0BC-139C-4A70-944C-8B4414809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CADFA-5F1D-4AFA-A0E2-AD771F26F693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10" name="Espaço reservado para rodapé 5">
            <a:extLst>
              <a:ext uri="{FF2B5EF4-FFF2-40B4-BE49-F238E27FC236}">
                <a16:creationId xmlns:a16="http://schemas.microsoft.com/office/drawing/2014/main" id="{D828BBE5-4003-4A3E-8153-B6F7EA59D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11" name="Espaço reservado para o número do slide 6">
            <a:extLst>
              <a:ext uri="{FF2B5EF4-FFF2-40B4-BE49-F238E27FC236}">
                <a16:creationId xmlns:a16="http://schemas.microsoft.com/office/drawing/2014/main" id="{C526269F-17CC-448F-B613-B86686B06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1B749-58DC-45A0-A15A-BF471319566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00354215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data 9">
            <a:extLst>
              <a:ext uri="{FF2B5EF4-FFF2-40B4-BE49-F238E27FC236}">
                <a16:creationId xmlns:a16="http://schemas.microsoft.com/office/drawing/2014/main" id="{DD1AFE2A-200E-4B04-89D4-9A308EF5A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68F7-F621-447A-BCB5-382C8A877F77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5" name="Espaço reservado para rodapé 21">
            <a:extLst>
              <a:ext uri="{FF2B5EF4-FFF2-40B4-BE49-F238E27FC236}">
                <a16:creationId xmlns:a16="http://schemas.microsoft.com/office/drawing/2014/main" id="{5FFF243A-71C6-4E17-8654-2E660B0CF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6" name="Espaço reservado para o número do slide 17">
            <a:extLst>
              <a:ext uri="{FF2B5EF4-FFF2-40B4-BE49-F238E27FC236}">
                <a16:creationId xmlns:a16="http://schemas.microsoft.com/office/drawing/2014/main" id="{54C9E938-6BBF-493F-9CCE-6A5BD933A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611CE-5C95-4EA0-848D-45656CAF83F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8063041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data 9">
            <a:extLst>
              <a:ext uri="{FF2B5EF4-FFF2-40B4-BE49-F238E27FC236}">
                <a16:creationId xmlns:a16="http://schemas.microsoft.com/office/drawing/2014/main" id="{36501AAA-E713-4EFB-9E7A-66E06F037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68F7-F621-447A-BCB5-382C8A877F77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5" name="Espaço reservado para rodapé 21">
            <a:extLst>
              <a:ext uri="{FF2B5EF4-FFF2-40B4-BE49-F238E27FC236}">
                <a16:creationId xmlns:a16="http://schemas.microsoft.com/office/drawing/2014/main" id="{449C2488-D67D-43B5-A4A3-C96F87939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6" name="Espaço reservado para o número do slide 17">
            <a:extLst>
              <a:ext uri="{FF2B5EF4-FFF2-40B4-BE49-F238E27FC236}">
                <a16:creationId xmlns:a16="http://schemas.microsoft.com/office/drawing/2014/main" id="{F45AB709-4928-486A-AE3D-719FDB40B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482FB-5F43-4B06-824C-31B2C0C3010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2086818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>
            <a:extLst>
              <a:ext uri="{FF2B5EF4-FFF2-40B4-BE49-F238E27FC236}">
                <a16:creationId xmlns:a16="http://schemas.microsoft.com/office/drawing/2014/main" id="{F70E5E58-4A30-256C-9C0D-2EC7809F1547}"/>
              </a:ext>
            </a:extLst>
          </p:cNvPr>
          <p:cNvSpPr>
            <a:spLocks/>
          </p:cNvSpPr>
          <p:nvPr/>
        </p:nvSpPr>
        <p:spPr bwMode="auto">
          <a:xfrm>
            <a:off x="0" y="4324350"/>
            <a:ext cx="1308100" cy="777875"/>
          </a:xfrm>
          <a:custGeom>
            <a:avLst/>
            <a:gdLst>
              <a:gd name="T0" fmla="*/ 2147483646 w 372"/>
              <a:gd name="T1" fmla="*/ 2147483646 h 166"/>
              <a:gd name="T2" fmla="*/ 2147483646 w 372"/>
              <a:gd name="T3" fmla="*/ 2147483646 h 166"/>
              <a:gd name="T4" fmla="*/ 2147483646 w 372"/>
              <a:gd name="T5" fmla="*/ 2147483646 h 166"/>
              <a:gd name="T6" fmla="*/ 2147483646 w 372"/>
              <a:gd name="T7" fmla="*/ 2147483646 h 166"/>
              <a:gd name="T8" fmla="*/ 2147483646 w 372"/>
              <a:gd name="T9" fmla="*/ 2147483646 h 166"/>
              <a:gd name="T10" fmla="*/ 2147483646 w 372"/>
              <a:gd name="T11" fmla="*/ 2147483646 h 166"/>
              <a:gd name="T12" fmla="*/ 2147483646 w 372"/>
              <a:gd name="T13" fmla="*/ 2147483646 h 166"/>
              <a:gd name="T14" fmla="*/ 2147483646 w 372"/>
              <a:gd name="T15" fmla="*/ 0 h 166"/>
              <a:gd name="T16" fmla="*/ 0 w 372"/>
              <a:gd name="T17" fmla="*/ 0 h 166"/>
              <a:gd name="T18" fmla="*/ 0 w 372"/>
              <a:gd name="T19" fmla="*/ 2147483646 h 166"/>
              <a:gd name="T20" fmla="*/ 2147483646 w 372"/>
              <a:gd name="T21" fmla="*/ 2147483646 h 1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514601"/>
            <a:ext cx="6686549" cy="226278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77380"/>
            <a:ext cx="668654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C2A7925-A27F-947D-B4F8-18D05F600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EF760-C3B9-4723-8070-B7FF1C49CC04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E77E904-0229-2F92-ADC2-87E1DC079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BE2E98B-A845-3CCF-CAA2-6336976C5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463" y="4529138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F7D73-C665-4D0C-8FA0-56C392DEFD7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9265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7AD2F86A-01D9-3015-5EB7-9E9827F683E8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1BEA46-FEBA-23F8-055F-B4A5E5762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B366C-51C9-4606-A7A1-A8083535C0CE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A523948-ED7B-70DF-FC05-9EAA44381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CCE0CFB-39ED-1519-439A-D6A131D44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4ADC1-4E10-43DF-935A-720BE7E0054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2850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1F9921DD-BE23-A99A-DFC2-208180ABD646}"/>
              </a:ext>
            </a:extLst>
          </p:cNvPr>
          <p:cNvSpPr>
            <a:spLocks/>
          </p:cNvSpPr>
          <p:nvPr/>
        </p:nvSpPr>
        <p:spPr bwMode="auto">
          <a:xfrm flipV="1">
            <a:off x="-3175" y="3178175"/>
            <a:ext cx="1192213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58750"/>
            <a:ext cx="6686549" cy="14688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530129"/>
            <a:ext cx="6686549" cy="8604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B0EFD08-AFFB-505A-4715-62EA395A6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975EE-D459-41CE-A15A-67D29B0BAD7D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F517E84-49B9-9307-1433-FF5F65C5A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8B90979-E58A-7149-A77A-27C2081A8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463" y="3244850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EC4D5-0D12-419F-B7D1-75457F70655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7455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B489A7A6-2E4A-7C7C-A376-2F999532A130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410E5D-B648-BF5A-8E99-B951AB79C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EBE2F-2EE5-454D-9F34-6FA44FFEE590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B50C42-1800-B87B-B59D-8FDB1F0C4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BC870DA-3D34-D8A5-8CDA-91A9418F2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40428-2E2D-4D40-9F89-613306B441F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944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1AE2C3-CE2D-4397-B9D4-04AC725C8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5FCA88-E1BE-43A2-ADE1-3C207FFDB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FC2536F-CCBB-4477-A2EA-3A84D870BC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8FE55E-25EF-431B-89A6-741B0B7F97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E5D208-2A31-4B12-8C9A-C2C0A3B022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63273E-628D-4783-A41F-4A4E2CA515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6A7AD-0952-4A58-AD46-6F09FF5FCB2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562762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1ED52D1F-87A1-6509-E300-40E1769D9DE7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5109C4-E5AC-DAA4-852C-D3336A33C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B1DCD-175B-4CDE-A398-D831DCE40008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7880BE-6CA7-8458-F2E6-9951C8C98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E0E950A-B09A-6853-3024-2B9B41BEB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7B559-9FFB-4050-91AE-AB8E84B3EFB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8272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>
            <a:extLst>
              <a:ext uri="{FF2B5EF4-FFF2-40B4-BE49-F238E27FC236}">
                <a16:creationId xmlns:a16="http://schemas.microsoft.com/office/drawing/2014/main" id="{D85C8E5B-FCD8-E5FA-839D-8592921FFDEC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23099730-340B-B0EE-F0DD-D2BABB2A0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EC42E-B717-4C5C-8D26-0363AE0DE3A5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7A7F47CF-D638-DD01-1F3A-104324B69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0D7D0D3-A252-1DA1-1BB2-3D388F9BA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E6A43-4AAC-416C-A927-34CB8C58808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5056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01984EEC-22B2-B9AD-64A6-4B334BC159C3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0A27F85D-0C9D-44D7-61CE-6C2186059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395FC-3570-427B-80D9-DE711D48F6A0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FE080AAB-F8A2-486C-A832-6E576920F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988929E-2CB1-5B6A-3104-5082E8A55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F88FE-B400-43AB-B668-5243B3FF3BC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9043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B6AFD70C-1FD1-3601-F9F1-9980F7665296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46088"/>
            <a:ext cx="2628899" cy="976312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89"/>
            <a:ext cx="3886200" cy="5414963"/>
          </a:xfrm>
        </p:spPr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598613"/>
            <a:ext cx="2628899" cy="426243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092AAFA0-C447-B355-9063-B907C997E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13162-44EE-446A-B28F-F8EAA7AC08C0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1AF7E9C4-5F99-6AFB-7A74-CF51787E8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90413184-190B-28E4-4F7F-132948992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FF105-E39A-4AF3-9F35-6235404FEFA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7503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50E7864D-1660-884A-78F9-0101BCA20D88}"/>
              </a:ext>
            </a:extLst>
          </p:cNvPr>
          <p:cNvSpPr>
            <a:spLocks/>
          </p:cNvSpPr>
          <p:nvPr/>
        </p:nvSpPr>
        <p:spPr bwMode="auto">
          <a:xfrm flipV="1">
            <a:off x="-3175" y="4911725"/>
            <a:ext cx="1192213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pt-BR" noProof="0" dirty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/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BE6E714B-AC69-9E08-B072-DEC8A40DD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1690C-EF39-4FCC-B224-F03BD9F0C75B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7F92D86F-9179-00B1-6358-38D205EF8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B77A92BC-EDC6-BED6-3ED1-810CCAE2F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463" y="4983163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56C21-AB2F-4290-B73B-419CE7A22F9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9437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DF9B7657-B4A9-3CA2-A6F7-5195970BD7CD}"/>
              </a:ext>
            </a:extLst>
          </p:cNvPr>
          <p:cNvSpPr>
            <a:spLocks/>
          </p:cNvSpPr>
          <p:nvPr/>
        </p:nvSpPr>
        <p:spPr bwMode="auto">
          <a:xfrm flipV="1">
            <a:off x="-3175" y="3178175"/>
            <a:ext cx="1192213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/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F250477-7578-98B8-80E1-9E6BAAA91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BE647-7FED-46D7-8D92-6B7D4141D4D9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122D681-CB2F-D73A-B8FB-8D7A537E3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C1E136B-AC0A-794B-264E-8B4BE05CF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463" y="3244850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E5105-075D-4B49-A8F9-9D0FE47D579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5687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4D62781A-9BE3-E8AA-A7D0-6449D52BCB9B}"/>
              </a:ext>
            </a:extLst>
          </p:cNvPr>
          <p:cNvSpPr>
            <a:spLocks/>
          </p:cNvSpPr>
          <p:nvPr/>
        </p:nvSpPr>
        <p:spPr bwMode="auto">
          <a:xfrm flipV="1">
            <a:off x="-3175" y="3178175"/>
            <a:ext cx="1192213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76A216C4-9287-AD89-223B-5FCD50C63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1025" y="647700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pt-BR" sz="600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677F3C37-D103-BEC6-6DC3-A473A84ED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5963" y="290512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pt-BR" sz="60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/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D8239C7-6372-5FF9-0895-98ACDB8C985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6EDFD-57A6-41F2-9418-3D46D45920DC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289AD63-B946-684F-09F0-92020B80F76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0EA6556-20AF-B202-54FF-9E837B87DC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98463" y="3244850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C92F6-C000-4690-9555-251501CF4C1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5771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>
            <a:extLst>
              <a:ext uri="{FF2B5EF4-FFF2-40B4-BE49-F238E27FC236}">
                <a16:creationId xmlns:a16="http://schemas.microsoft.com/office/drawing/2014/main" id="{747DBFC1-0C09-637C-2696-9EB8D0E2DE8D}"/>
              </a:ext>
            </a:extLst>
          </p:cNvPr>
          <p:cNvSpPr>
            <a:spLocks/>
          </p:cNvSpPr>
          <p:nvPr/>
        </p:nvSpPr>
        <p:spPr bwMode="auto">
          <a:xfrm flipV="1">
            <a:off x="-3175" y="4911725"/>
            <a:ext cx="1192213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1"/>
            <a:ext cx="6686550" cy="2724845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/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3A369A-11DD-CD30-86F9-0226BA75C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BE043-2EAB-43D5-890C-53679B6F6020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28971-D5C7-E87A-D10B-F76363BE2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3E23A4-B9E5-9E2F-8DA7-B595C7D1C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463" y="4983163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75143-A8B7-4C7B-8815-D0D5D5BF6F5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065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790E0EA9-1E25-1550-CC4B-687878594883}"/>
              </a:ext>
            </a:extLst>
          </p:cNvPr>
          <p:cNvSpPr>
            <a:spLocks/>
          </p:cNvSpPr>
          <p:nvPr/>
        </p:nvSpPr>
        <p:spPr bwMode="auto">
          <a:xfrm flipV="1">
            <a:off x="-3175" y="4911725"/>
            <a:ext cx="1192213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FADF9598-3E69-240D-19DE-8D2C2761C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1025" y="647700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pt-BR" sz="600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D96E7E7A-5863-3423-DE1A-9C414E9FC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5963" y="290512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pt-BR" sz="60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/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7D9BC74A-B7F1-BD51-B10B-99787C760CA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E7167-C343-4E23-97B5-A41CFDA3E405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0765F7E8-B23A-24D5-3D04-9C72F62A2A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2065B1CB-CD12-12C4-AB92-954A90BF75E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98463" y="4983163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6398C-91B9-4BCE-916D-467475AC0B6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5705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>
            <a:extLst>
              <a:ext uri="{FF2B5EF4-FFF2-40B4-BE49-F238E27FC236}">
                <a16:creationId xmlns:a16="http://schemas.microsoft.com/office/drawing/2014/main" id="{2A421A4B-1E69-BEC7-330E-B0950DA15DF6}"/>
              </a:ext>
            </a:extLst>
          </p:cNvPr>
          <p:cNvSpPr>
            <a:spLocks/>
          </p:cNvSpPr>
          <p:nvPr/>
        </p:nvSpPr>
        <p:spPr bwMode="auto">
          <a:xfrm flipV="1">
            <a:off x="-3175" y="4911725"/>
            <a:ext cx="1192213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/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B397C0-9574-CE10-2D94-9AF14835015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BABAE-E73C-478A-9A02-73308691C6E0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7E80D3-4B5F-DBF9-BB5B-4E3DF1A2057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1AB8D8-278B-1923-CE35-34CC020C33C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98463" y="4983163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C3ADD-CB8B-4B9E-BE13-13AA6F20D64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14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E5BF54-A733-47F0-9100-22FE5E223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265DBF7-9453-4737-846D-38EF7C01B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78757EA-0A3B-4520-8988-1C7E3DC70B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DF76522-4A6A-46B4-94F5-9750142E29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26A661A-6C2A-4BD3-AEB3-639F14BEE1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43AF5A5-A1F2-4FEB-9451-DA2524C8A0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8C9E1C1-2596-4788-8348-44A350A50C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0A871F8-9883-4FDB-A468-9161FC7AAE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B490A-838B-4B6F-BE70-64F366E6ED3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870113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F28138AA-4A60-0EC3-D0D2-C7E3A4AC2C86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3E02985-9F9A-5F13-6184-156375023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5321E-17B4-40D8-B6A4-199254600A57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9134CDE-675A-04AC-D1BD-37008DFF5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1C537AB-D569-7C69-464B-4FEC7893D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EFF3F-6F07-470F-8249-714111D2C46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1278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82C1D8A4-6A12-F097-3416-823CE6CFDC62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627406"/>
            <a:ext cx="16557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06"/>
            <a:ext cx="4857750" cy="528381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8581C9-24CC-C484-2032-B16D5475B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D42CF-958F-4DF6-A69D-B0C794A4D520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3B8D9C7-D2D9-7E1B-534F-405D0D576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773A4A-1AA9-EA9E-98F1-4646E3896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22891-34F7-49BD-BF6B-C52A8719DEF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2076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>
            <a:extLst>
              <a:ext uri="{FF2B5EF4-FFF2-40B4-BE49-F238E27FC236}">
                <a16:creationId xmlns:a16="http://schemas.microsoft.com/office/drawing/2014/main" id="{97D229AF-18B5-5FA2-DA6C-F42498B954CC}"/>
              </a:ext>
            </a:extLst>
          </p:cNvPr>
          <p:cNvSpPr>
            <a:spLocks/>
          </p:cNvSpPr>
          <p:nvPr/>
        </p:nvSpPr>
        <p:spPr bwMode="auto">
          <a:xfrm>
            <a:off x="0" y="4324350"/>
            <a:ext cx="1308100" cy="777875"/>
          </a:xfrm>
          <a:custGeom>
            <a:avLst/>
            <a:gdLst>
              <a:gd name="T0" fmla="*/ 2147483646 w 372"/>
              <a:gd name="T1" fmla="*/ 2147483646 h 166"/>
              <a:gd name="T2" fmla="*/ 2147483646 w 372"/>
              <a:gd name="T3" fmla="*/ 2147483646 h 166"/>
              <a:gd name="T4" fmla="*/ 2147483646 w 372"/>
              <a:gd name="T5" fmla="*/ 2147483646 h 166"/>
              <a:gd name="T6" fmla="*/ 2147483646 w 372"/>
              <a:gd name="T7" fmla="*/ 1910390710 h 166"/>
              <a:gd name="T8" fmla="*/ 2147483646 w 372"/>
              <a:gd name="T9" fmla="*/ 1712768286 h 166"/>
              <a:gd name="T10" fmla="*/ 2147483646 w 372"/>
              <a:gd name="T11" fmla="*/ 65875703 h 166"/>
              <a:gd name="T12" fmla="*/ 2147483646 w 372"/>
              <a:gd name="T13" fmla="*/ 43917136 h 166"/>
              <a:gd name="T14" fmla="*/ 2147483646 w 372"/>
              <a:gd name="T15" fmla="*/ 0 h 166"/>
              <a:gd name="T16" fmla="*/ 0 w 372"/>
              <a:gd name="T17" fmla="*/ 0 h 166"/>
              <a:gd name="T18" fmla="*/ 0 w 372"/>
              <a:gd name="T19" fmla="*/ 2147483646 h 166"/>
              <a:gd name="T20" fmla="*/ 2147483646 w 372"/>
              <a:gd name="T21" fmla="*/ 2147483646 h 1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514601"/>
            <a:ext cx="6686549" cy="226278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77380"/>
            <a:ext cx="668654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5AFB51C-758E-F585-70F5-0AA10D5D0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D3854-6042-4A05-9FF8-5C45A0056D18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E5094EC-9016-2DC3-C15E-A6DF8EC7F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0C194DC-632D-C68A-AF74-364A62CFB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463" y="4529138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F61C2-6DAE-4F59-8C53-7BF8E1DFF63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93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2A537B75-B29E-686F-49B1-1F62D8646E0E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8A65B15-12DD-2AC0-B3DB-1F6DD0C42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5E187-B760-4760-A079-83999163AAB1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97C8259-0824-C9C7-4FA1-B95FD59E6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DE699ED-3512-0529-4D12-963ADE622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13113-0884-4D30-9783-A87DB13A216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4087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55B23AA5-8488-0A52-B1AC-E14FD18CFFD3}"/>
              </a:ext>
            </a:extLst>
          </p:cNvPr>
          <p:cNvSpPr>
            <a:spLocks/>
          </p:cNvSpPr>
          <p:nvPr/>
        </p:nvSpPr>
        <p:spPr bwMode="auto">
          <a:xfrm flipV="1">
            <a:off x="-3175" y="31781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58750"/>
            <a:ext cx="6686549" cy="14688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530129"/>
            <a:ext cx="6686549" cy="8604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159C57B-06C8-7D35-3832-76990771F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53855-CAA6-45FC-B2B8-8E6FB911DF4F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1F2D508-6784-D0FE-E5B9-9D4BE1B05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31219F3-877E-0155-9748-8EF7F9AD2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463" y="3244850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C59BF-5775-4AD6-9632-957D470E051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7786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7B47B905-BF03-390D-64CA-BE8A06CA6A7B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0647A7-23C1-6C90-030A-6F58C63F0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91DC8-1CC3-445B-A1EF-36109EADD952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72C8B-A098-0463-19ED-879DD02FF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A85A2B-5618-5DA4-473A-119EB950B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8CF65-283F-4494-8C3F-799E40947AC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9711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C834128C-0718-8760-82B7-6C75CA284305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067D47-B5D2-7277-9694-1937EE653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07C3B-B622-4D78-BB7B-5C35979DAA9A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3A256A-7FC5-D4A3-3A68-2FEBC07C5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A18A513-E6F7-6411-A007-542E3D352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F05DB-FE52-4DCB-9740-29C0CF1C664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4291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>
            <a:extLst>
              <a:ext uri="{FF2B5EF4-FFF2-40B4-BE49-F238E27FC236}">
                <a16:creationId xmlns:a16="http://schemas.microsoft.com/office/drawing/2014/main" id="{E326363F-25CA-BB7C-B3DA-02B7413FDBF2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A92E9F23-DA14-1430-CACC-E6BE5BAC1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3BA7A-611A-4C7F-BC24-6A1A49E3BEE7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F11C67B0-BC87-73F1-49DC-2B13806B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72687308-0593-0E19-FFCD-C0F9ACD06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770A6-3B36-4C50-A39E-C6DEA3B0E87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6400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90189CE9-D9F0-AB8A-77AA-104DE550684C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7496AD36-7BB3-85EF-6ABE-00F06FA84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25873-199E-4472-8C44-7CCA8A311393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3D9A29D3-DDC5-FEA1-2964-633A2A467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96021B9-1982-E5CC-DC91-224FF319F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D4E0C-F619-4425-BB8D-3250BE2F632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476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E1330447-CB62-2366-65A4-81EA8C89A5B4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46088"/>
            <a:ext cx="2628899" cy="976312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89"/>
            <a:ext cx="3886200" cy="5414963"/>
          </a:xfrm>
        </p:spPr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598613"/>
            <a:ext cx="2628899" cy="426243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9A972A66-53BE-63E2-CC20-11E6FB379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270C8-FD9B-433A-9C22-8F46DCC5EACB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8639AFDE-F7BE-BDED-4804-275C987B5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033C0C0E-4DEB-809E-DB2C-B4CDDDAC8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B67AB-F424-4C08-B046-078C6105799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815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E420D2-074A-4CD9-8C9D-E640EC9A0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8CB0AF3-8C94-4DB2-9244-FA05A75127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F9D1F06-3B8F-4AD3-9291-11D01D3EE2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197421C-BAD3-44AB-BC4C-1032151165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E7D65-2736-441C-B2F5-1A75874974A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84907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08ED4D42-2206-CC01-DE1E-9908A8377132}"/>
              </a:ext>
            </a:extLst>
          </p:cNvPr>
          <p:cNvSpPr>
            <a:spLocks/>
          </p:cNvSpPr>
          <p:nvPr/>
        </p:nvSpPr>
        <p:spPr bwMode="auto">
          <a:xfrm flipV="1">
            <a:off x="-3175" y="491172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pt-BR" noProof="0" dirty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/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246FB7A-6D4F-04C1-952A-87EFA74A3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9635B-5063-4C1E-891A-CA9999239616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7EF3D0D9-BA00-E017-3B7C-897BC2FB9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E2994E8-2224-90A8-B74A-03D9E63FD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463" y="4983163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76AF5-3D75-4D6B-A5BA-429872C9992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517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40075D56-1AE1-6191-FBD3-8054154C2AC9}"/>
              </a:ext>
            </a:extLst>
          </p:cNvPr>
          <p:cNvSpPr>
            <a:spLocks/>
          </p:cNvSpPr>
          <p:nvPr/>
        </p:nvSpPr>
        <p:spPr bwMode="auto">
          <a:xfrm flipV="1">
            <a:off x="-3175" y="31781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/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FA134D1-B909-0D46-1DB1-1B60F8748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589C4-D237-4301-97B9-6F8055F1B512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F58A59B-04FC-A45E-4497-FFF2C75E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DD44B75-CC8C-2FB3-C748-B1F60F417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463" y="3244850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F60D1-295D-4886-A7BB-AB2A18CE2F5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5848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9FF99747-D9DC-0F5D-45EF-B37F9D1CFC96}"/>
              </a:ext>
            </a:extLst>
          </p:cNvPr>
          <p:cNvSpPr>
            <a:spLocks/>
          </p:cNvSpPr>
          <p:nvPr/>
        </p:nvSpPr>
        <p:spPr bwMode="auto">
          <a:xfrm flipV="1">
            <a:off x="-3175" y="31781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EC8B9612-BCF1-988E-87EC-05927F53B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1025" y="647700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pt-BR" sz="6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77E3BACF-833B-5E62-0696-D17B8F365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5963" y="290512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pt-BR" sz="6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/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DD4AC89-E942-998A-AE43-0DA4A0F2953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97CAA-EF24-4D39-A8AB-172F2D825BA8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6F1F50E-5960-449A-C36B-B12B50CAB27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8A48A28-6774-0EB8-D696-87244C754E9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98463" y="3244850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FBC79-526B-4DC3-BB1A-F01B426A93C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1583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>
            <a:extLst>
              <a:ext uri="{FF2B5EF4-FFF2-40B4-BE49-F238E27FC236}">
                <a16:creationId xmlns:a16="http://schemas.microsoft.com/office/drawing/2014/main" id="{7A052276-F35F-B7C6-4C4F-DC4A40647129}"/>
              </a:ext>
            </a:extLst>
          </p:cNvPr>
          <p:cNvSpPr>
            <a:spLocks/>
          </p:cNvSpPr>
          <p:nvPr/>
        </p:nvSpPr>
        <p:spPr bwMode="auto">
          <a:xfrm flipV="1">
            <a:off x="-3175" y="491172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1"/>
            <a:ext cx="6686550" cy="2724845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/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1414B2-B4CB-4582-864A-4001F738B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225A5-D4BC-428D-A536-D98BDA73E90D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F660D1-23F5-6C06-FDD9-18172A615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B29B15-3372-041F-722C-9B5133745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463" y="4983163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10D73-9579-4E55-8D1C-9C0F2D22FCD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5543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C7DCAEF1-0286-A13D-12B3-9BD7753250CC}"/>
              </a:ext>
            </a:extLst>
          </p:cNvPr>
          <p:cNvSpPr>
            <a:spLocks/>
          </p:cNvSpPr>
          <p:nvPr/>
        </p:nvSpPr>
        <p:spPr bwMode="auto">
          <a:xfrm flipV="1">
            <a:off x="-3175" y="491172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FBE9991A-FEE4-8F3D-D747-6F0080975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1025" y="647700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pt-BR" sz="6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B0835739-8BAF-1FF1-9AF1-EA77BF1BB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5963" y="290512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pt-BR" sz="6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/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E05B06A6-94D4-6094-4C4C-3C08B5E09F0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91645-421A-471E-9116-FDE4F035DDBA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39B31FD1-C6BF-3D35-886C-22048955AAC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AD0BBDD9-5AB7-E513-D5D9-0886371263C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98463" y="4983163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090EC-4897-4E40-8527-D21CCB617CB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8499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>
            <a:extLst>
              <a:ext uri="{FF2B5EF4-FFF2-40B4-BE49-F238E27FC236}">
                <a16:creationId xmlns:a16="http://schemas.microsoft.com/office/drawing/2014/main" id="{0B572F39-6A7B-002A-4F14-3E5F37F1EEC3}"/>
              </a:ext>
            </a:extLst>
          </p:cNvPr>
          <p:cNvSpPr>
            <a:spLocks/>
          </p:cNvSpPr>
          <p:nvPr/>
        </p:nvSpPr>
        <p:spPr bwMode="auto">
          <a:xfrm flipV="1">
            <a:off x="-3175" y="491172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/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18C2E2-7B38-60DB-7AA2-9CC93D82BC4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FF586-302A-4FAE-9D39-2F4CBEB3DF60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44614F-C274-95BD-22FB-B82F4E34C43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EEAF77-D076-0290-062D-AEDA4330068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98463" y="4983163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1E357-F1B1-4D37-862D-1E65CE21ACF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2909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513DE7AB-D9AE-A3AA-077B-7377C57C194A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812259C-25FE-F776-56B4-61CCECABC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CA256-4487-4695-8E07-390E744C0BB5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59A5B1A-2A54-5A76-17BD-A39621865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291E45B-5E54-DA8B-5763-C08A6A7A4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25883-04CD-440E-9F67-967A27A02D7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6758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EC5FB5F7-E0A1-32D2-C632-E6A505F6D35F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627406"/>
            <a:ext cx="16557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06"/>
            <a:ext cx="4857750" cy="528381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E800C17-899B-BC69-2C5B-03B827F35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D0E53-6780-466A-BB6F-C74ADD4A6C7E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244ECBE-48F8-98CC-E836-DF93813BC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4F5C11C-E11C-AD5E-7B79-26C3CE50C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2176C-ECC4-4004-8881-F46D071B9B9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624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D10BB98-5D8C-4DF1-849C-A5CC2F0A73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A480667-B5F3-4EEA-B47D-C6F641E1A9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9B8F522-5017-41F0-A643-6440A0A4CD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019C7-6BA8-46E3-995F-FD6630291F5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51632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57B3E0-FB84-4F3B-8645-6571F02C7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338C6EE-9D2B-4FDA-8236-2B152E02C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6286B9C-9A8A-4C8D-B338-4EDC71079A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AC6348-2338-4076-852C-AB86A40A8A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B6D695-C4C0-4A09-8B21-AF96A9E72F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C126B7-8134-4851-A1EA-292184199C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FC51A-6A0C-4267-A7A5-B38D810C581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03655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EA2F28-9670-46A6-959E-2DEEB903E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AE35AF7-11D8-417A-8264-0EAC499314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FFFE7DC-C231-475C-B69A-D3B6AE75DF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42B14C-096E-4698-A216-0EEDE35C30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658EA4-5F36-4A4A-8CA2-003B23E729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CEF186-A237-44A2-89DB-9E371737CF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7C8D4-0B3A-4060-B2B8-92172BC393E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37049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image" Target="../media/image7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image" Target="../media/image8.jpe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3F4F57D-ED00-4AD5-85BC-A165B488A3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EBB801B3-F5DE-4B9F-8EDC-47C3961C58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D37EB1B2-4DBD-4441-BA47-B0351290B8C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A0D3EE37-21B6-4B29-9C59-A7CABB42461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659AEB43-771E-4158-806F-6514342C814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9EBF46D-670A-4B1E-AAA5-61C9C829992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9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1760639F-ABAA-4C71-9EB3-021A5986327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7411" name="Freeform 3">
              <a:extLst>
                <a:ext uri="{FF2B5EF4-FFF2-40B4-BE49-F238E27FC236}">
                  <a16:creationId xmlns:a16="http://schemas.microsoft.com/office/drawing/2014/main" id="{CA775734-D58D-4FEC-9179-29B23551A70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17412" name="Freeform 4">
              <a:extLst>
                <a:ext uri="{FF2B5EF4-FFF2-40B4-BE49-F238E27FC236}">
                  <a16:creationId xmlns:a16="http://schemas.microsoft.com/office/drawing/2014/main" id="{04651A95-3887-4020-9FC1-4479673818E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17413" name="Freeform 5">
              <a:extLst>
                <a:ext uri="{FF2B5EF4-FFF2-40B4-BE49-F238E27FC236}">
                  <a16:creationId xmlns:a16="http://schemas.microsoft.com/office/drawing/2014/main" id="{656E1CB6-9E5D-4B41-B15D-040F0F8EEFB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2059" name="Freeform 6">
              <a:extLst>
                <a:ext uri="{FF2B5EF4-FFF2-40B4-BE49-F238E27FC236}">
                  <a16:creationId xmlns:a16="http://schemas.microsoft.com/office/drawing/2014/main" id="{C29693C5-A42F-4ACE-AD39-C963360A7F5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415" name="Freeform 7">
              <a:extLst>
                <a:ext uri="{FF2B5EF4-FFF2-40B4-BE49-F238E27FC236}">
                  <a16:creationId xmlns:a16="http://schemas.microsoft.com/office/drawing/2014/main" id="{00F9835E-7377-4163-B43C-D1108A74642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2061" name="Freeform 8">
              <a:extLst>
                <a:ext uri="{FF2B5EF4-FFF2-40B4-BE49-F238E27FC236}">
                  <a16:creationId xmlns:a16="http://schemas.microsoft.com/office/drawing/2014/main" id="{054714BB-A596-43B8-9BD5-388C3C00EE2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62" name="Freeform 9">
              <a:extLst>
                <a:ext uri="{FF2B5EF4-FFF2-40B4-BE49-F238E27FC236}">
                  <a16:creationId xmlns:a16="http://schemas.microsoft.com/office/drawing/2014/main" id="{5F2DC6EA-0FF9-43AB-926A-C182392178D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418" name="Freeform 10">
              <a:extLst>
                <a:ext uri="{FF2B5EF4-FFF2-40B4-BE49-F238E27FC236}">
                  <a16:creationId xmlns:a16="http://schemas.microsoft.com/office/drawing/2014/main" id="{694BE3F4-400B-476C-8249-C6BC58E6390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2064" name="Freeform 11">
              <a:extLst>
                <a:ext uri="{FF2B5EF4-FFF2-40B4-BE49-F238E27FC236}">
                  <a16:creationId xmlns:a16="http://schemas.microsoft.com/office/drawing/2014/main" id="{76F39F24-E5B2-4E1B-9A5B-49AAE22AE66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420" name="Freeform 12">
              <a:extLst>
                <a:ext uri="{FF2B5EF4-FFF2-40B4-BE49-F238E27FC236}">
                  <a16:creationId xmlns:a16="http://schemas.microsoft.com/office/drawing/2014/main" id="{8A84DE19-92B6-4ED2-926D-657C5BDED31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2066" name="Freeform 13">
              <a:extLst>
                <a:ext uri="{FF2B5EF4-FFF2-40B4-BE49-F238E27FC236}">
                  <a16:creationId xmlns:a16="http://schemas.microsoft.com/office/drawing/2014/main" id="{719304A7-1D6F-429C-A452-9721FEF1B0E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422" name="Freeform 14">
              <a:extLst>
                <a:ext uri="{FF2B5EF4-FFF2-40B4-BE49-F238E27FC236}">
                  <a16:creationId xmlns:a16="http://schemas.microsoft.com/office/drawing/2014/main" id="{C54576E7-97AE-4C63-A6CC-E0C7C0E8516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2068" name="Freeform 15">
              <a:extLst>
                <a:ext uri="{FF2B5EF4-FFF2-40B4-BE49-F238E27FC236}">
                  <a16:creationId xmlns:a16="http://schemas.microsoft.com/office/drawing/2014/main" id="{025BB003-1347-432C-B301-4150D3DBA5E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424" name="Freeform 16">
              <a:extLst>
                <a:ext uri="{FF2B5EF4-FFF2-40B4-BE49-F238E27FC236}">
                  <a16:creationId xmlns:a16="http://schemas.microsoft.com/office/drawing/2014/main" id="{9952F40E-BC91-4EC9-997B-8978D397098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17425" name="Freeform 17">
              <a:extLst>
                <a:ext uri="{FF2B5EF4-FFF2-40B4-BE49-F238E27FC236}">
                  <a16:creationId xmlns:a16="http://schemas.microsoft.com/office/drawing/2014/main" id="{BD471140-0921-4831-BB1E-38900422277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17426" name="Freeform 18">
              <a:extLst>
                <a:ext uri="{FF2B5EF4-FFF2-40B4-BE49-F238E27FC236}">
                  <a16:creationId xmlns:a16="http://schemas.microsoft.com/office/drawing/2014/main" id="{651F9438-1108-415D-BDAF-C3D6666D4A7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2072" name="Freeform 19">
              <a:extLst>
                <a:ext uri="{FF2B5EF4-FFF2-40B4-BE49-F238E27FC236}">
                  <a16:creationId xmlns:a16="http://schemas.microsoft.com/office/drawing/2014/main" id="{CE0C7E0B-7C9F-4466-AC04-A4A88F85F21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428" name="Freeform 20">
              <a:extLst>
                <a:ext uri="{FF2B5EF4-FFF2-40B4-BE49-F238E27FC236}">
                  <a16:creationId xmlns:a16="http://schemas.microsoft.com/office/drawing/2014/main" id="{16F268F8-11D4-4F8A-803F-CF88084B9B6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2074" name="Freeform 21">
              <a:extLst>
                <a:ext uri="{FF2B5EF4-FFF2-40B4-BE49-F238E27FC236}">
                  <a16:creationId xmlns:a16="http://schemas.microsoft.com/office/drawing/2014/main" id="{F2128A42-DB68-4700-8435-B8B02F29937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430" name="Freeform 22">
              <a:extLst>
                <a:ext uri="{FF2B5EF4-FFF2-40B4-BE49-F238E27FC236}">
                  <a16:creationId xmlns:a16="http://schemas.microsoft.com/office/drawing/2014/main" id="{D2F81C44-945D-40A3-8017-466BA3643D2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17431" name="Freeform 23">
              <a:extLst>
                <a:ext uri="{FF2B5EF4-FFF2-40B4-BE49-F238E27FC236}">
                  <a16:creationId xmlns:a16="http://schemas.microsoft.com/office/drawing/2014/main" id="{1203A5CC-0990-4632-8FA5-893ACAE27F8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17432" name="Freeform 24">
              <a:extLst>
                <a:ext uri="{FF2B5EF4-FFF2-40B4-BE49-F238E27FC236}">
                  <a16:creationId xmlns:a16="http://schemas.microsoft.com/office/drawing/2014/main" id="{F5343B1F-9AED-4C74-A95C-BB83540E661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2078" name="Freeform 25">
              <a:extLst>
                <a:ext uri="{FF2B5EF4-FFF2-40B4-BE49-F238E27FC236}">
                  <a16:creationId xmlns:a16="http://schemas.microsoft.com/office/drawing/2014/main" id="{B52FD229-5AF5-4C59-9C68-894A234FDE0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434" name="Freeform 26">
              <a:extLst>
                <a:ext uri="{FF2B5EF4-FFF2-40B4-BE49-F238E27FC236}">
                  <a16:creationId xmlns:a16="http://schemas.microsoft.com/office/drawing/2014/main" id="{B9B6278B-90DE-4FD0-94BE-A59887A4FD1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17435" name="Freeform 27">
              <a:extLst>
                <a:ext uri="{FF2B5EF4-FFF2-40B4-BE49-F238E27FC236}">
                  <a16:creationId xmlns:a16="http://schemas.microsoft.com/office/drawing/2014/main" id="{29F80028-3D7E-495A-8CD5-A2C219BC877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2081" name="Freeform 28">
              <a:extLst>
                <a:ext uri="{FF2B5EF4-FFF2-40B4-BE49-F238E27FC236}">
                  <a16:creationId xmlns:a16="http://schemas.microsoft.com/office/drawing/2014/main" id="{F73FBA98-CBBB-4D0E-A5FC-3CF2CA97B15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437" name="Freeform 29">
              <a:extLst>
                <a:ext uri="{FF2B5EF4-FFF2-40B4-BE49-F238E27FC236}">
                  <a16:creationId xmlns:a16="http://schemas.microsoft.com/office/drawing/2014/main" id="{4E5F3B07-B881-4683-B21C-58BE9D96DEB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2083" name="Freeform 30">
              <a:extLst>
                <a:ext uri="{FF2B5EF4-FFF2-40B4-BE49-F238E27FC236}">
                  <a16:creationId xmlns:a16="http://schemas.microsoft.com/office/drawing/2014/main" id="{79DA0046-3DA5-4A5B-81F6-0CDBC16CFDF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439" name="Freeform 31">
              <a:extLst>
                <a:ext uri="{FF2B5EF4-FFF2-40B4-BE49-F238E27FC236}">
                  <a16:creationId xmlns:a16="http://schemas.microsoft.com/office/drawing/2014/main" id="{9AB2D929-7BF0-4B6F-A03D-B55C2DE7350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17440" name="Freeform 32">
              <a:extLst>
                <a:ext uri="{FF2B5EF4-FFF2-40B4-BE49-F238E27FC236}">
                  <a16:creationId xmlns:a16="http://schemas.microsoft.com/office/drawing/2014/main" id="{94A4F995-E00E-44E7-82EF-F9E239F02BE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17441" name="Freeform 33">
              <a:extLst>
                <a:ext uri="{FF2B5EF4-FFF2-40B4-BE49-F238E27FC236}">
                  <a16:creationId xmlns:a16="http://schemas.microsoft.com/office/drawing/2014/main" id="{6A5C7BAE-EF8A-403A-AC69-3A4CF54FDF0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17442" name="Freeform 34">
              <a:extLst>
                <a:ext uri="{FF2B5EF4-FFF2-40B4-BE49-F238E27FC236}">
                  <a16:creationId xmlns:a16="http://schemas.microsoft.com/office/drawing/2014/main" id="{BA0B9C20-CC08-43B2-ABBA-912B521335B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17443" name="Freeform 35">
              <a:extLst>
                <a:ext uri="{FF2B5EF4-FFF2-40B4-BE49-F238E27FC236}">
                  <a16:creationId xmlns:a16="http://schemas.microsoft.com/office/drawing/2014/main" id="{9E31D5CD-AE3F-45BE-8557-7A14047D032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17444" name="Freeform 36">
              <a:extLst>
                <a:ext uri="{FF2B5EF4-FFF2-40B4-BE49-F238E27FC236}">
                  <a16:creationId xmlns:a16="http://schemas.microsoft.com/office/drawing/2014/main" id="{E19FD2C8-F655-432F-AED0-728F0604BF7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17445" name="Freeform 37">
              <a:extLst>
                <a:ext uri="{FF2B5EF4-FFF2-40B4-BE49-F238E27FC236}">
                  <a16:creationId xmlns:a16="http://schemas.microsoft.com/office/drawing/2014/main" id="{C31A41EE-B700-4D08-A004-0690AD8E41D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17446" name="Freeform 38">
              <a:extLst>
                <a:ext uri="{FF2B5EF4-FFF2-40B4-BE49-F238E27FC236}">
                  <a16:creationId xmlns:a16="http://schemas.microsoft.com/office/drawing/2014/main" id="{C151A0EC-E2D3-4521-B96E-758D6E89267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grpSp>
          <p:nvGrpSpPr>
            <p:cNvPr id="2092" name="Group 39">
              <a:extLst>
                <a:ext uri="{FF2B5EF4-FFF2-40B4-BE49-F238E27FC236}">
                  <a16:creationId xmlns:a16="http://schemas.microsoft.com/office/drawing/2014/main" id="{10516BE3-749A-4BE3-95A0-CC5958611A8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7448" name="Freeform 40">
                <a:extLst>
                  <a:ext uri="{FF2B5EF4-FFF2-40B4-BE49-F238E27FC236}">
                    <a16:creationId xmlns:a16="http://schemas.microsoft.com/office/drawing/2014/main" id="{CAEE0721-EE43-41E4-A59C-B47484DA193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pt-BR"/>
              </a:p>
            </p:txBody>
          </p:sp>
          <p:sp>
            <p:nvSpPr>
              <p:cNvPr id="17449" name="Freeform 41">
                <a:extLst>
                  <a:ext uri="{FF2B5EF4-FFF2-40B4-BE49-F238E27FC236}">
                    <a16:creationId xmlns:a16="http://schemas.microsoft.com/office/drawing/2014/main" id="{63DAA0F2-B8FB-40EF-A849-8D6957F69D0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pt-BR"/>
              </a:p>
            </p:txBody>
          </p:sp>
        </p:grpSp>
      </p:grpSp>
      <p:sp>
        <p:nvSpPr>
          <p:cNvPr id="17450" name="Rectangle 42">
            <a:extLst>
              <a:ext uri="{FF2B5EF4-FFF2-40B4-BE49-F238E27FC236}">
                <a16:creationId xmlns:a16="http://schemas.microsoft.com/office/drawing/2014/main" id="{F5B0F5A2-D28A-4FCC-8328-36B6FCE3C1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7451" name="Rectangle 43">
            <a:extLst>
              <a:ext uri="{FF2B5EF4-FFF2-40B4-BE49-F238E27FC236}">
                <a16:creationId xmlns:a16="http://schemas.microsoft.com/office/drawing/2014/main" id="{407FE175-E67D-4EA0-8C4E-5DFDAE98B0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7452" name="Rectangle 44">
            <a:extLst>
              <a:ext uri="{FF2B5EF4-FFF2-40B4-BE49-F238E27FC236}">
                <a16:creationId xmlns:a16="http://schemas.microsoft.com/office/drawing/2014/main" id="{642B6472-AAAA-4CB9-AA7F-96FE4FE7F4A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7453" name="Rectangle 45">
            <a:extLst>
              <a:ext uri="{FF2B5EF4-FFF2-40B4-BE49-F238E27FC236}">
                <a16:creationId xmlns:a16="http://schemas.microsoft.com/office/drawing/2014/main" id="{B62BCE89-B159-442B-982C-EBC556C502B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7454" name="Rectangle 46">
            <a:extLst>
              <a:ext uri="{FF2B5EF4-FFF2-40B4-BE49-F238E27FC236}">
                <a16:creationId xmlns:a16="http://schemas.microsoft.com/office/drawing/2014/main" id="{5AF430D2-B832-4104-90A7-CFCCDC17153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C74590D1-9A50-440A-B93C-E62CDA170BF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0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anose="05000000000000000000" pitchFamily="2" charset="2"/>
        <a:buBlip>
          <a:blip r:embed="rId14"/>
        </a:buBlip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5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Blip>
          <a:blip r:embed="rId16"/>
        </a:buBlip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upo 24">
            <a:extLst>
              <a:ext uri="{FF2B5EF4-FFF2-40B4-BE49-F238E27FC236}">
                <a16:creationId xmlns:a16="http://schemas.microsoft.com/office/drawing/2014/main" id="{0964C431-D6B6-45B9-8FD0-D5D913B9D532}"/>
              </a:ext>
            </a:extLst>
          </p:cNvPr>
          <p:cNvGrpSpPr>
            <a:grpSpLocks/>
          </p:cNvGrpSpPr>
          <p:nvPr/>
        </p:nvGrpSpPr>
        <p:grpSpPr bwMode="auto">
          <a:xfrm>
            <a:off x="-22225" y="-7938"/>
            <a:ext cx="9180513" cy="6880226"/>
            <a:chOff x="0" y="-21658"/>
            <a:chExt cx="12240731" cy="6879658"/>
          </a:xfrm>
        </p:grpSpPr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A07512CB-5BCD-428B-9FB4-AD6767A5C879}"/>
                </a:ext>
              </a:extLst>
            </p:cNvPr>
            <p:cNvSpPr/>
            <p:nvPr/>
          </p:nvSpPr>
          <p:spPr>
            <a:xfrm>
              <a:off x="31751" y="566"/>
              <a:ext cx="12187813" cy="68574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 dirty="0"/>
            </a:p>
          </p:txBody>
        </p:sp>
        <p:grpSp>
          <p:nvGrpSpPr>
            <p:cNvPr id="4105" name="Grupo 26">
              <a:extLst>
                <a:ext uri="{FF2B5EF4-FFF2-40B4-BE49-F238E27FC236}">
                  <a16:creationId xmlns:a16="http://schemas.microsoft.com/office/drawing/2014/main" id="{BC764341-3E96-422B-9193-44AEA39B47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Forma livre 27">
                <a:extLst>
                  <a:ext uri="{FF2B5EF4-FFF2-40B4-BE49-F238E27FC236}">
                    <a16:creationId xmlns:a16="http://schemas.microsoft.com/office/drawing/2014/main" id="{3E82E3DD-BE96-41E5-9C95-87A8EA59DE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2656" y="-7144"/>
                <a:ext cx="12217447" cy="104131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pt-BR" sz="1350" dirty="0">
                  <a:latin typeface="+mn-lt"/>
                </a:endParaRPr>
              </a:p>
            </p:txBody>
          </p:sp>
          <p:sp>
            <p:nvSpPr>
              <p:cNvPr id="29" name="Forma livre 28">
                <a:extLst>
                  <a:ext uri="{FF2B5EF4-FFF2-40B4-BE49-F238E27FC236}">
                    <a16:creationId xmlns:a16="http://schemas.microsoft.com/office/drawing/2014/main" id="{960DC379-9765-4768-A89B-F4AB7B349E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2067" y="-7144"/>
                <a:ext cx="6350024" cy="63812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pt-BR" sz="1350" dirty="0">
                  <a:latin typeface="+mn-lt"/>
                </a:endParaRPr>
              </a:p>
            </p:txBody>
          </p:sp>
          <p:grpSp>
            <p:nvGrpSpPr>
              <p:cNvPr id="4108" name="Grupo 30">
                <a:extLst>
                  <a:ext uri="{FF2B5EF4-FFF2-40B4-BE49-F238E27FC236}">
                    <a16:creationId xmlns:a16="http://schemas.microsoft.com/office/drawing/2014/main" id="{F353BA89-95E1-4F7D-B4ED-58E6BFACDC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Forma livre 31">
                  <a:extLst>
                    <a:ext uri="{FF2B5EF4-FFF2-40B4-BE49-F238E27FC236}">
                      <a16:creationId xmlns:a16="http://schemas.microsoft.com/office/drawing/2014/main" id="{744EEDEC-4C63-4D8D-B750-1FCB162D4B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 sz="1350" dirty="0"/>
                </a:p>
              </p:txBody>
            </p:sp>
            <p:sp>
              <p:nvSpPr>
                <p:cNvPr id="33" name="Forma livre 32">
                  <a:extLst>
                    <a:ext uri="{FF2B5EF4-FFF2-40B4-BE49-F238E27FC236}">
                      <a16:creationId xmlns:a16="http://schemas.microsoft.com/office/drawing/2014/main" id="{29E0FEBE-6BA1-4745-8F90-D6EF56EB21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 sz="1350" dirty="0"/>
                </a:p>
              </p:txBody>
            </p:sp>
          </p:grpSp>
        </p:grpSp>
      </p:grpSp>
      <p:sp>
        <p:nvSpPr>
          <p:cNvPr id="9" name="Espaço reservado para título 8">
            <a:extLst>
              <a:ext uri="{FF2B5EF4-FFF2-40B4-BE49-F238E27FC236}">
                <a16:creationId xmlns:a16="http://schemas.microsoft.com/office/drawing/2014/main" id="{7B6E5423-3536-40FB-BE6E-CABC9F3B2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 vert="horz" lIns="0" rIns="0" bIns="0" rtlCol="0" anchor="b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0" name="Espaço reservado para texto 29">
            <a:extLst>
              <a:ext uri="{FF2B5EF4-FFF2-40B4-BE49-F238E27FC236}">
                <a16:creationId xmlns:a16="http://schemas.microsoft.com/office/drawing/2014/main" id="{FC4D5E08-3534-456B-BD3F-1CCC88F9F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935163"/>
            <a:ext cx="8229600" cy="4389437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0" name="Espaço reservado para data 9">
            <a:extLst>
              <a:ext uri="{FF2B5EF4-FFF2-40B4-BE49-F238E27FC236}">
                <a16:creationId xmlns:a16="http://schemas.microsoft.com/office/drawing/2014/main" id="{8FBDE117-39CC-47C4-B1C1-6EB903C72C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825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22768F7-F621-447A-BCB5-382C8A877F77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22" name="Espaço reservado para rodapé 21">
            <a:extLst>
              <a:ext uri="{FF2B5EF4-FFF2-40B4-BE49-F238E27FC236}">
                <a16:creationId xmlns:a16="http://schemas.microsoft.com/office/drawing/2014/main" id="{2701E269-8C59-4F93-861C-71E302A9B0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825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18" name="Espaço reservado para o número do slide 17">
            <a:extLst>
              <a:ext uri="{FF2B5EF4-FFF2-40B4-BE49-F238E27FC236}">
                <a16:creationId xmlns:a16="http://schemas.microsoft.com/office/drawing/2014/main" id="{A6E9D31B-E242-4136-B2A5-27878F0261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latinLnBrk="0" hangingPunct="1">
              <a:defRPr kumimoji="0" sz="825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CC6C4D0-1BD1-4D62-93DD-9289BB36912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78" r:id="rId9"/>
    <p:sldLayoutId id="2147483757" r:id="rId10"/>
    <p:sldLayoutId id="2147483758" r:id="rId11"/>
  </p:sldLayoutIdLst>
  <p:transition spd="med">
    <p:fade/>
  </p:transition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7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Century Gothic" panose="020B0502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Century Gothic" panose="020B0502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Century Gothic" panose="020B0502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Century Gothic" panose="020B0502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Century Gothic" panose="020B0502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Century Gothic" panose="020B0502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Century Gothic" panose="020B0502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Century Gothic" panose="020B0502020202020204" pitchFamily="34" charset="0"/>
        </a:defRPr>
      </a:lvl9pPr>
    </p:titleStyle>
    <p:bodyStyle>
      <a:lvl1pPr marL="204788" indent="-204788" algn="l" rtl="0" fontAlgn="base">
        <a:spcBef>
          <a:spcPct val="20000"/>
        </a:spcBef>
        <a:spcAft>
          <a:spcPct val="0"/>
        </a:spcAft>
        <a:buClr>
          <a:srgbClr val="626B1A"/>
        </a:buClr>
        <a:buSzPct val="95000"/>
        <a:buFont typeface="Wingdings 2" panose="05020102010507070707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9425" indent="-184150" algn="l" rtl="0" fontAlgn="base">
        <a:spcBef>
          <a:spcPct val="20000"/>
        </a:spcBef>
        <a:spcAft>
          <a:spcPct val="0"/>
        </a:spcAft>
        <a:buClr>
          <a:srgbClr val="2A4F1D"/>
        </a:buClr>
        <a:buSzPct val="85000"/>
        <a:buFont typeface="Wingdings 2" panose="05020102010507070707" pitchFamily="18" charset="2"/>
        <a:buChar char="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4150" algn="l" rtl="0" fontAlgn="base">
        <a:spcBef>
          <a:spcPct val="20000"/>
        </a:spcBef>
        <a:spcAft>
          <a:spcPct val="0"/>
        </a:spcAft>
        <a:buClr>
          <a:srgbClr val="455C19"/>
        </a:buClr>
        <a:buSzPct val="70000"/>
        <a:buFont typeface="Wingdings 2" panose="05020102010507070707" pitchFamily="18" charset="2"/>
        <a:buChar char="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90588" indent="-157163" algn="l" rtl="0" fontAlgn="base">
        <a:spcBef>
          <a:spcPct val="20000"/>
        </a:spcBef>
        <a:spcAft>
          <a:spcPct val="0"/>
        </a:spcAft>
        <a:buClr>
          <a:srgbClr val="626B1A"/>
        </a:buClr>
        <a:buSzPct val="65000"/>
        <a:buFont typeface="Wingdings 2" panose="05020102010507070707" pitchFamily="18" charset="2"/>
        <a:buChar char="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96963" indent="-157163" algn="l" rtl="0" fontAlgn="base">
        <a:spcBef>
          <a:spcPct val="20000"/>
        </a:spcBef>
        <a:spcAft>
          <a:spcPct val="0"/>
        </a:spcAft>
        <a:buClr>
          <a:srgbClr val="027159"/>
        </a:buClr>
        <a:buSzPct val="65000"/>
        <a:buFont typeface="Wingdings 2" panose="05020102010507070707" pitchFamily="18" charset="2"/>
        <a:buChar char="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303020" indent="-157734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3716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920" indent="-137160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2">
            <a:extLst>
              <a:ext uri="{FF2B5EF4-FFF2-40B4-BE49-F238E27FC236}">
                <a16:creationId xmlns:a16="http://schemas.microsoft.com/office/drawing/2014/main" id="{60017DFE-975C-328A-429A-542C7AEDEC6A}"/>
              </a:ext>
            </a:extLst>
          </p:cNvPr>
          <p:cNvGrpSpPr>
            <a:grpSpLocks/>
          </p:cNvGrpSpPr>
          <p:nvPr/>
        </p:nvGrpSpPr>
        <p:grpSpPr bwMode="auto">
          <a:xfrm>
            <a:off x="0" y="228600"/>
            <a:ext cx="2138363" cy="6638925"/>
            <a:chOff x="2487613" y="285750"/>
            <a:chExt cx="2428875" cy="5654676"/>
          </a:xfrm>
        </p:grpSpPr>
        <p:sp>
          <p:nvSpPr>
            <p:cNvPr id="4118" name="Freeform 11">
              <a:extLst>
                <a:ext uri="{FF2B5EF4-FFF2-40B4-BE49-F238E27FC236}">
                  <a16:creationId xmlns:a16="http://schemas.microsoft.com/office/drawing/2014/main" id="{27495482-2D89-E9C7-8BC5-19076ABCE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2147483646 w 22"/>
                <a:gd name="T1" fmla="*/ 2147483646 h 136"/>
                <a:gd name="T2" fmla="*/ 2147483646 w 22"/>
                <a:gd name="T3" fmla="*/ 2147483646 h 136"/>
                <a:gd name="T4" fmla="*/ 0 w 22"/>
                <a:gd name="T5" fmla="*/ 0 h 136"/>
                <a:gd name="T6" fmla="*/ 0 w 22"/>
                <a:gd name="T7" fmla="*/ 2147483646 h 136"/>
                <a:gd name="T8" fmla="*/ 2147483646 w 22"/>
                <a:gd name="T9" fmla="*/ 2147483646 h 136"/>
                <a:gd name="T10" fmla="*/ 2147483646 w 22"/>
                <a:gd name="T11" fmla="*/ 2147483646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9" name="Freeform 12">
              <a:extLst>
                <a:ext uri="{FF2B5EF4-FFF2-40B4-BE49-F238E27FC236}">
                  <a16:creationId xmlns:a16="http://schemas.microsoft.com/office/drawing/2014/main" id="{6D956438-3A2E-E3D2-62E9-1CD87CA02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2147483646 w 140"/>
                <a:gd name="T1" fmla="*/ 2147483646 h 504"/>
                <a:gd name="T2" fmla="*/ 2147483646 w 140"/>
                <a:gd name="T3" fmla="*/ 2147483646 h 504"/>
                <a:gd name="T4" fmla="*/ 2147483646 w 140"/>
                <a:gd name="T5" fmla="*/ 2147483646 h 504"/>
                <a:gd name="T6" fmla="*/ 2147483646 w 140"/>
                <a:gd name="T7" fmla="*/ 2147483646 h 504"/>
                <a:gd name="T8" fmla="*/ 0 w 140"/>
                <a:gd name="T9" fmla="*/ 0 h 504"/>
                <a:gd name="T10" fmla="*/ 2147483646 w 140"/>
                <a:gd name="T11" fmla="*/ 2147483646 h 504"/>
                <a:gd name="T12" fmla="*/ 2147483646 w 140"/>
                <a:gd name="T13" fmla="*/ 2147483646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20" name="Freeform 13">
              <a:extLst>
                <a:ext uri="{FF2B5EF4-FFF2-40B4-BE49-F238E27FC236}">
                  <a16:creationId xmlns:a16="http://schemas.microsoft.com/office/drawing/2014/main" id="{C37B54F4-3674-166F-4DB2-4F979EC8F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2147483646 w 132"/>
                <a:gd name="T1" fmla="*/ 2147483646 h 308"/>
                <a:gd name="T2" fmla="*/ 0 w 132"/>
                <a:gd name="T3" fmla="*/ 0 h 308"/>
                <a:gd name="T4" fmla="*/ 0 w 132"/>
                <a:gd name="T5" fmla="*/ 2147483646 h 308"/>
                <a:gd name="T6" fmla="*/ 2147483646 w 132"/>
                <a:gd name="T7" fmla="*/ 2147483646 h 308"/>
                <a:gd name="T8" fmla="*/ 2147483646 w 132"/>
                <a:gd name="T9" fmla="*/ 2147483646 h 308"/>
                <a:gd name="T10" fmla="*/ 2147483646 w 132"/>
                <a:gd name="T11" fmla="*/ 2147483646 h 308"/>
                <a:gd name="T12" fmla="*/ 2147483646 w 132"/>
                <a:gd name="T13" fmla="*/ 2147483646 h 308"/>
                <a:gd name="T14" fmla="*/ 2147483646 w 132"/>
                <a:gd name="T15" fmla="*/ 2147483646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21" name="Freeform 14">
              <a:extLst>
                <a:ext uri="{FF2B5EF4-FFF2-40B4-BE49-F238E27FC236}">
                  <a16:creationId xmlns:a16="http://schemas.microsoft.com/office/drawing/2014/main" id="{ADAE6748-BE05-E837-912A-25522FEF4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2147483646 w 37"/>
                <a:gd name="T1" fmla="*/ 2147483646 h 79"/>
                <a:gd name="T2" fmla="*/ 2147483646 w 37"/>
                <a:gd name="T3" fmla="*/ 2147483646 h 79"/>
                <a:gd name="T4" fmla="*/ 0 w 37"/>
                <a:gd name="T5" fmla="*/ 0 h 79"/>
                <a:gd name="T6" fmla="*/ 2147483646 w 37"/>
                <a:gd name="T7" fmla="*/ 2147483646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22" name="Freeform 15">
              <a:extLst>
                <a:ext uri="{FF2B5EF4-FFF2-40B4-BE49-F238E27FC236}">
                  <a16:creationId xmlns:a16="http://schemas.microsoft.com/office/drawing/2014/main" id="{4E8F10BE-10A2-9BE6-CD4A-28F854718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2147483646 w 178"/>
                <a:gd name="T1" fmla="*/ 2147483646 h 722"/>
                <a:gd name="T2" fmla="*/ 2147483646 w 178"/>
                <a:gd name="T3" fmla="*/ 2147483646 h 722"/>
                <a:gd name="T4" fmla="*/ 2147483646 w 178"/>
                <a:gd name="T5" fmla="*/ 2147483646 h 722"/>
                <a:gd name="T6" fmla="*/ 2147483646 w 178"/>
                <a:gd name="T7" fmla="*/ 2147483646 h 722"/>
                <a:gd name="T8" fmla="*/ 0 w 178"/>
                <a:gd name="T9" fmla="*/ 0 h 722"/>
                <a:gd name="T10" fmla="*/ 2147483646 w 178"/>
                <a:gd name="T11" fmla="*/ 2147483646 h 722"/>
                <a:gd name="T12" fmla="*/ 2147483646 w 178"/>
                <a:gd name="T13" fmla="*/ 2147483646 h 722"/>
                <a:gd name="T14" fmla="*/ 2147483646 w 178"/>
                <a:gd name="T15" fmla="*/ 2147483646 h 722"/>
                <a:gd name="T16" fmla="*/ 2147483646 w 178"/>
                <a:gd name="T17" fmla="*/ 2147483646 h 722"/>
                <a:gd name="T18" fmla="*/ 2147483646 w 178"/>
                <a:gd name="T19" fmla="*/ 2147483646 h 722"/>
                <a:gd name="T20" fmla="*/ 2147483646 w 178"/>
                <a:gd name="T21" fmla="*/ 2147483646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23" name="Freeform 16">
              <a:extLst>
                <a:ext uri="{FF2B5EF4-FFF2-40B4-BE49-F238E27FC236}">
                  <a16:creationId xmlns:a16="http://schemas.microsoft.com/office/drawing/2014/main" id="{92BB1DDF-72A8-47DF-04FF-0F0F71AF73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2147483646 w 23"/>
                <a:gd name="T1" fmla="*/ 2147483646 h 635"/>
                <a:gd name="T2" fmla="*/ 2147483646 w 23"/>
                <a:gd name="T3" fmla="*/ 2147483646 h 635"/>
                <a:gd name="T4" fmla="*/ 2147483646 w 23"/>
                <a:gd name="T5" fmla="*/ 2147483646 h 635"/>
                <a:gd name="T6" fmla="*/ 2147483646 w 23"/>
                <a:gd name="T7" fmla="*/ 2147483646 h 635"/>
                <a:gd name="T8" fmla="*/ 2147483646 w 23"/>
                <a:gd name="T9" fmla="*/ 2147483646 h 635"/>
                <a:gd name="T10" fmla="*/ 2147483646 w 23"/>
                <a:gd name="T11" fmla="*/ 2147483646 h 635"/>
                <a:gd name="T12" fmla="*/ 2147483646 w 23"/>
                <a:gd name="T13" fmla="*/ 0 h 635"/>
                <a:gd name="T14" fmla="*/ 2147483646 w 23"/>
                <a:gd name="T15" fmla="*/ 0 h 635"/>
                <a:gd name="T16" fmla="*/ 2147483646 w 23"/>
                <a:gd name="T17" fmla="*/ 2147483646 h 635"/>
                <a:gd name="T18" fmla="*/ 2147483646 w 23"/>
                <a:gd name="T19" fmla="*/ 2147483646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24" name="Freeform 17">
              <a:extLst>
                <a:ext uri="{FF2B5EF4-FFF2-40B4-BE49-F238E27FC236}">
                  <a16:creationId xmlns:a16="http://schemas.microsoft.com/office/drawing/2014/main" id="{40C00617-8B30-9F13-2A2E-9C222589F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2147483646 w 17"/>
                <a:gd name="T9" fmla="*/ 2147483646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25" name="Freeform 18">
              <a:extLst>
                <a:ext uri="{FF2B5EF4-FFF2-40B4-BE49-F238E27FC236}">
                  <a16:creationId xmlns:a16="http://schemas.microsoft.com/office/drawing/2014/main" id="{8693A09B-4BE1-096D-DC0A-FCDC963FD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2147483646 w 41"/>
                <a:gd name="T3" fmla="*/ 2147483646 h 222"/>
                <a:gd name="T4" fmla="*/ 2147483646 w 41"/>
                <a:gd name="T5" fmla="*/ 2147483646 h 222"/>
                <a:gd name="T6" fmla="*/ 2147483646 w 41"/>
                <a:gd name="T7" fmla="*/ 2147483646 h 222"/>
                <a:gd name="T8" fmla="*/ 2147483646 w 41"/>
                <a:gd name="T9" fmla="*/ 2147483646 h 222"/>
                <a:gd name="T10" fmla="*/ 2147483646 w 41"/>
                <a:gd name="T11" fmla="*/ 2147483646 h 222"/>
                <a:gd name="T12" fmla="*/ 2147483646 w 41"/>
                <a:gd name="T13" fmla="*/ 2147483646 h 222"/>
                <a:gd name="T14" fmla="*/ 2147483646 w 41"/>
                <a:gd name="T15" fmla="*/ 2147483646 h 222"/>
                <a:gd name="T16" fmla="*/ 2147483646 w 41"/>
                <a:gd name="T17" fmla="*/ 2147483646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26" name="Freeform 19">
              <a:extLst>
                <a:ext uri="{FF2B5EF4-FFF2-40B4-BE49-F238E27FC236}">
                  <a16:creationId xmlns:a16="http://schemas.microsoft.com/office/drawing/2014/main" id="{32B798D1-3E46-3892-31F2-ED6727040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147483646 w 450"/>
                <a:gd name="T1" fmla="*/ 2147483646 h 878"/>
                <a:gd name="T2" fmla="*/ 2147483646 w 450"/>
                <a:gd name="T3" fmla="*/ 2147483646 h 878"/>
                <a:gd name="T4" fmla="*/ 2147483646 w 450"/>
                <a:gd name="T5" fmla="*/ 2147483646 h 878"/>
                <a:gd name="T6" fmla="*/ 2147483646 w 450"/>
                <a:gd name="T7" fmla="*/ 2147483646 h 878"/>
                <a:gd name="T8" fmla="*/ 2147483646 w 450"/>
                <a:gd name="T9" fmla="*/ 2147483646 h 878"/>
                <a:gd name="T10" fmla="*/ 2147483646 w 450"/>
                <a:gd name="T11" fmla="*/ 2147483646 h 878"/>
                <a:gd name="T12" fmla="*/ 2147483646 w 450"/>
                <a:gd name="T13" fmla="*/ 2147483646 h 878"/>
                <a:gd name="T14" fmla="*/ 2147483646 w 450"/>
                <a:gd name="T15" fmla="*/ 0 h 878"/>
                <a:gd name="T16" fmla="*/ 2147483646 w 450"/>
                <a:gd name="T17" fmla="*/ 2147483646 h 878"/>
                <a:gd name="T18" fmla="*/ 2147483646 w 450"/>
                <a:gd name="T19" fmla="*/ 2147483646 h 878"/>
                <a:gd name="T20" fmla="*/ 2147483646 w 450"/>
                <a:gd name="T21" fmla="*/ 2147483646 h 878"/>
                <a:gd name="T22" fmla="*/ 2147483646 w 450"/>
                <a:gd name="T23" fmla="*/ 2147483646 h 878"/>
                <a:gd name="T24" fmla="*/ 2147483646 w 450"/>
                <a:gd name="T25" fmla="*/ 2147483646 h 878"/>
                <a:gd name="T26" fmla="*/ 0 w 450"/>
                <a:gd name="T27" fmla="*/ 2147483646 h 878"/>
                <a:gd name="T28" fmla="*/ 0 w 450"/>
                <a:gd name="T29" fmla="*/ 2147483646 h 878"/>
                <a:gd name="T30" fmla="*/ 2147483646 w 450"/>
                <a:gd name="T31" fmla="*/ 2147483646 h 878"/>
                <a:gd name="T32" fmla="*/ 2147483646 w 450"/>
                <a:gd name="T33" fmla="*/ 2147483646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27" name="Freeform 20">
              <a:extLst>
                <a:ext uri="{FF2B5EF4-FFF2-40B4-BE49-F238E27FC236}">
                  <a16:creationId xmlns:a16="http://schemas.microsoft.com/office/drawing/2014/main" id="{2B77029A-1EBE-77EA-E892-74CF6A2E7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2147483646 w 35"/>
                <a:gd name="T3" fmla="*/ 2147483646 h 73"/>
                <a:gd name="T4" fmla="*/ 2147483646 w 35"/>
                <a:gd name="T5" fmla="*/ 2147483646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28" name="Freeform 21">
              <a:extLst>
                <a:ext uri="{FF2B5EF4-FFF2-40B4-BE49-F238E27FC236}">
                  <a16:creationId xmlns:a16="http://schemas.microsoft.com/office/drawing/2014/main" id="{4F834C92-FF5E-F272-F22E-C3B145129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147483646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0 h 48"/>
                <a:gd name="T8" fmla="*/ 0 w 8"/>
                <a:gd name="T9" fmla="*/ 2147483646 h 48"/>
                <a:gd name="T10" fmla="*/ 2147483646 w 8"/>
                <a:gd name="T11" fmla="*/ 2147483646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29" name="Freeform 22">
              <a:extLst>
                <a:ext uri="{FF2B5EF4-FFF2-40B4-BE49-F238E27FC236}">
                  <a16:creationId xmlns:a16="http://schemas.microsoft.com/office/drawing/2014/main" id="{ACEB1C06-681B-FC1C-3D62-F6288C43B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147483646 w 52"/>
                <a:gd name="T1" fmla="*/ 2147483646 h 135"/>
                <a:gd name="T2" fmla="*/ 0 w 52"/>
                <a:gd name="T3" fmla="*/ 0 h 135"/>
                <a:gd name="T4" fmla="*/ 2147483646 w 52"/>
                <a:gd name="T5" fmla="*/ 2147483646 h 135"/>
                <a:gd name="T6" fmla="*/ 2147483646 w 52"/>
                <a:gd name="T7" fmla="*/ 2147483646 h 135"/>
                <a:gd name="T8" fmla="*/ 2147483646 w 52"/>
                <a:gd name="T9" fmla="*/ 2147483646 h 135"/>
                <a:gd name="T10" fmla="*/ 2147483646 w 52"/>
                <a:gd name="T11" fmla="*/ 2147483646 h 135"/>
                <a:gd name="T12" fmla="*/ 2147483646 w 52"/>
                <a:gd name="T13" fmla="*/ 2147483646 h 135"/>
                <a:gd name="T14" fmla="*/ 2147483646 w 52"/>
                <a:gd name="T15" fmla="*/ 2147483646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099" name="Group 9">
            <a:extLst>
              <a:ext uri="{FF2B5EF4-FFF2-40B4-BE49-F238E27FC236}">
                <a16:creationId xmlns:a16="http://schemas.microsoft.com/office/drawing/2014/main" id="{571ECBCF-79B1-CAE6-DEF8-206643405AC5}"/>
              </a:ext>
            </a:extLst>
          </p:cNvPr>
          <p:cNvGrpSpPr>
            <a:grpSpLocks/>
          </p:cNvGrpSpPr>
          <p:nvPr/>
        </p:nvGrpSpPr>
        <p:grpSpPr bwMode="auto">
          <a:xfrm>
            <a:off x="20638" y="0"/>
            <a:ext cx="1766887" cy="6853238"/>
            <a:chOff x="6627813" y="194833"/>
            <a:chExt cx="1952625" cy="5678918"/>
          </a:xfrm>
        </p:grpSpPr>
        <p:sp>
          <p:nvSpPr>
            <p:cNvPr id="4106" name="Freeform 27">
              <a:extLst>
                <a:ext uri="{FF2B5EF4-FFF2-40B4-BE49-F238E27FC236}">
                  <a16:creationId xmlns:a16="http://schemas.microsoft.com/office/drawing/2014/main" id="{34FE7B05-1178-75E5-2B3A-E86A3171C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>
                <a:gd name="T0" fmla="*/ 2147483646 w 103"/>
                <a:gd name="T1" fmla="*/ 2147483646 h 920"/>
                <a:gd name="T2" fmla="*/ 2147483646 w 103"/>
                <a:gd name="T3" fmla="*/ 2147483646 h 920"/>
                <a:gd name="T4" fmla="*/ 2147483646 w 103"/>
                <a:gd name="T5" fmla="*/ 2147483646 h 920"/>
                <a:gd name="T6" fmla="*/ 2147483646 w 103"/>
                <a:gd name="T7" fmla="*/ 2147483646 h 920"/>
                <a:gd name="T8" fmla="*/ 2147483646 w 103"/>
                <a:gd name="T9" fmla="*/ 2147483646 h 920"/>
                <a:gd name="T10" fmla="*/ 2147483646 w 103"/>
                <a:gd name="T11" fmla="*/ 2147483646 h 920"/>
                <a:gd name="T12" fmla="*/ 2147483646 w 103"/>
                <a:gd name="T13" fmla="*/ 2147483646 h 920"/>
                <a:gd name="T14" fmla="*/ 2147483646 w 103"/>
                <a:gd name="T15" fmla="*/ 2147483646 h 920"/>
                <a:gd name="T16" fmla="*/ 2147483646 w 103"/>
                <a:gd name="T17" fmla="*/ 2147483646 h 920"/>
                <a:gd name="T18" fmla="*/ 2147483646 w 103"/>
                <a:gd name="T19" fmla="*/ 2147483646 h 920"/>
                <a:gd name="T20" fmla="*/ 2147483646 w 103"/>
                <a:gd name="T21" fmla="*/ 2147483646 h 920"/>
                <a:gd name="T22" fmla="*/ 2147483646 w 103"/>
                <a:gd name="T23" fmla="*/ 0 h 920"/>
                <a:gd name="T24" fmla="*/ 0 w 103"/>
                <a:gd name="T25" fmla="*/ 0 h 920"/>
                <a:gd name="T26" fmla="*/ 2147483646 w 103"/>
                <a:gd name="T27" fmla="*/ 2147483646 h 920"/>
                <a:gd name="T28" fmla="*/ 2147483646 w 103"/>
                <a:gd name="T29" fmla="*/ 2147483646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07" name="Freeform 28">
              <a:extLst>
                <a:ext uri="{FF2B5EF4-FFF2-40B4-BE49-F238E27FC236}">
                  <a16:creationId xmlns:a16="http://schemas.microsoft.com/office/drawing/2014/main" id="{DB41F25B-035F-F46F-E3DF-31ACF0BFC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47483646 w 88"/>
                <a:gd name="T1" fmla="*/ 2147483646 h 330"/>
                <a:gd name="T2" fmla="*/ 2147483646 w 88"/>
                <a:gd name="T3" fmla="*/ 2147483646 h 330"/>
                <a:gd name="T4" fmla="*/ 2147483646 w 88"/>
                <a:gd name="T5" fmla="*/ 2147483646 h 330"/>
                <a:gd name="T6" fmla="*/ 2147483646 w 88"/>
                <a:gd name="T7" fmla="*/ 2147483646 h 330"/>
                <a:gd name="T8" fmla="*/ 2147483646 w 88"/>
                <a:gd name="T9" fmla="*/ 2147483646 h 330"/>
                <a:gd name="T10" fmla="*/ 0 w 88"/>
                <a:gd name="T11" fmla="*/ 0 h 330"/>
                <a:gd name="T12" fmla="*/ 2147483646 w 88"/>
                <a:gd name="T13" fmla="*/ 2147483646 h 330"/>
                <a:gd name="T14" fmla="*/ 2147483646 w 88"/>
                <a:gd name="T15" fmla="*/ 2147483646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08" name="Freeform 29">
              <a:extLst>
                <a:ext uri="{FF2B5EF4-FFF2-40B4-BE49-F238E27FC236}">
                  <a16:creationId xmlns:a16="http://schemas.microsoft.com/office/drawing/2014/main" id="{6112119F-0C9F-2EB9-D12D-A7B595800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147483646 w 90"/>
                <a:gd name="T1" fmla="*/ 2147483646 h 207"/>
                <a:gd name="T2" fmla="*/ 0 w 90"/>
                <a:gd name="T3" fmla="*/ 0 h 207"/>
                <a:gd name="T4" fmla="*/ 2147483646 w 90"/>
                <a:gd name="T5" fmla="*/ 2147483646 h 207"/>
                <a:gd name="T6" fmla="*/ 2147483646 w 90"/>
                <a:gd name="T7" fmla="*/ 2147483646 h 207"/>
                <a:gd name="T8" fmla="*/ 2147483646 w 90"/>
                <a:gd name="T9" fmla="*/ 2147483646 h 207"/>
                <a:gd name="T10" fmla="*/ 2147483646 w 90"/>
                <a:gd name="T11" fmla="*/ 2147483646 h 207"/>
                <a:gd name="T12" fmla="*/ 2147483646 w 90"/>
                <a:gd name="T13" fmla="*/ 2147483646 h 207"/>
                <a:gd name="T14" fmla="*/ 2147483646 w 90"/>
                <a:gd name="T15" fmla="*/ 2147483646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09" name="Freeform 30">
              <a:extLst>
                <a:ext uri="{FF2B5EF4-FFF2-40B4-BE49-F238E27FC236}">
                  <a16:creationId xmlns:a16="http://schemas.microsoft.com/office/drawing/2014/main" id="{58117609-E3EA-2EB9-878B-7989EFADF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2147483646 w 115"/>
                <a:gd name="T1" fmla="*/ 2147483646 h 467"/>
                <a:gd name="T2" fmla="*/ 2147483646 w 115"/>
                <a:gd name="T3" fmla="*/ 2147483646 h 467"/>
                <a:gd name="T4" fmla="*/ 2147483646 w 115"/>
                <a:gd name="T5" fmla="*/ 2147483646 h 467"/>
                <a:gd name="T6" fmla="*/ 2147483646 w 115"/>
                <a:gd name="T7" fmla="*/ 2147483646 h 467"/>
                <a:gd name="T8" fmla="*/ 0 w 115"/>
                <a:gd name="T9" fmla="*/ 0 h 467"/>
                <a:gd name="T10" fmla="*/ 2147483646 w 115"/>
                <a:gd name="T11" fmla="*/ 2147483646 h 467"/>
                <a:gd name="T12" fmla="*/ 2147483646 w 115"/>
                <a:gd name="T13" fmla="*/ 2147483646 h 467"/>
                <a:gd name="T14" fmla="*/ 2147483646 w 115"/>
                <a:gd name="T15" fmla="*/ 2147483646 h 467"/>
                <a:gd name="T16" fmla="*/ 2147483646 w 115"/>
                <a:gd name="T17" fmla="*/ 2147483646 h 467"/>
                <a:gd name="T18" fmla="*/ 2147483646 w 115"/>
                <a:gd name="T19" fmla="*/ 2147483646 h 467"/>
                <a:gd name="T20" fmla="*/ 2147483646 w 115"/>
                <a:gd name="T21" fmla="*/ 2147483646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0" name="Freeform 31">
              <a:extLst>
                <a:ext uri="{FF2B5EF4-FFF2-40B4-BE49-F238E27FC236}">
                  <a16:creationId xmlns:a16="http://schemas.microsoft.com/office/drawing/2014/main" id="{D716314A-63BE-DC21-7F7A-CB30C1C06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2147483646 w 36"/>
                <a:gd name="T1" fmla="*/ 2147483646 h 633"/>
                <a:gd name="T2" fmla="*/ 2147483646 w 36"/>
                <a:gd name="T3" fmla="*/ 2147483646 h 633"/>
                <a:gd name="T4" fmla="*/ 2147483646 w 36"/>
                <a:gd name="T5" fmla="*/ 2147483646 h 633"/>
                <a:gd name="T6" fmla="*/ 2147483646 w 36"/>
                <a:gd name="T7" fmla="*/ 2147483646 h 633"/>
                <a:gd name="T8" fmla="*/ 2147483646 w 36"/>
                <a:gd name="T9" fmla="*/ 2147483646 h 633"/>
                <a:gd name="T10" fmla="*/ 2147483646 w 36"/>
                <a:gd name="T11" fmla="*/ 0 h 633"/>
                <a:gd name="T12" fmla="*/ 2147483646 w 36"/>
                <a:gd name="T13" fmla="*/ 0 h 633"/>
                <a:gd name="T14" fmla="*/ 2147483646 w 36"/>
                <a:gd name="T15" fmla="*/ 2147483646 h 633"/>
                <a:gd name="T16" fmla="*/ 2147483646 w 36"/>
                <a:gd name="T17" fmla="*/ 2147483646 h 633"/>
                <a:gd name="T18" fmla="*/ 2147483646 w 36"/>
                <a:gd name="T19" fmla="*/ 2147483646 h 633"/>
                <a:gd name="T20" fmla="*/ 2147483646 w 36"/>
                <a:gd name="T21" fmla="*/ 2147483646 h 633"/>
                <a:gd name="T22" fmla="*/ 2147483646 w 36"/>
                <a:gd name="T23" fmla="*/ 2147483646 h 633"/>
                <a:gd name="T24" fmla="*/ 2147483646 w 36"/>
                <a:gd name="T25" fmla="*/ 2147483646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1" name="Freeform 32">
              <a:extLst>
                <a:ext uri="{FF2B5EF4-FFF2-40B4-BE49-F238E27FC236}">
                  <a16:creationId xmlns:a16="http://schemas.microsoft.com/office/drawing/2014/main" id="{3621784D-6439-CF4E-36C3-D2F6BA3B6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2147483646 w 28"/>
                <a:gd name="T1" fmla="*/ 2147483646 h 59"/>
                <a:gd name="T2" fmla="*/ 2147483646 w 28"/>
                <a:gd name="T3" fmla="*/ 2147483646 h 59"/>
                <a:gd name="T4" fmla="*/ 0 w 28"/>
                <a:gd name="T5" fmla="*/ 0 h 59"/>
                <a:gd name="T6" fmla="*/ 2147483646 w 28"/>
                <a:gd name="T7" fmla="*/ 2147483646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2" name="Freeform 33">
              <a:extLst>
                <a:ext uri="{FF2B5EF4-FFF2-40B4-BE49-F238E27FC236}">
                  <a16:creationId xmlns:a16="http://schemas.microsoft.com/office/drawing/2014/main" id="{D08EA6B7-41EF-E761-2FB5-4973648B6A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2147483646 w 17"/>
                <a:gd name="T1" fmla="*/ 2147483646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0 w 17"/>
                <a:gd name="T9" fmla="*/ 0 h 107"/>
                <a:gd name="T10" fmla="*/ 0 w 17"/>
                <a:gd name="T11" fmla="*/ 2147483646 h 107"/>
                <a:gd name="T12" fmla="*/ 2147483646 w 17"/>
                <a:gd name="T13" fmla="*/ 2147483646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3" name="Freeform 34">
              <a:extLst>
                <a:ext uri="{FF2B5EF4-FFF2-40B4-BE49-F238E27FC236}">
                  <a16:creationId xmlns:a16="http://schemas.microsoft.com/office/drawing/2014/main" id="{A11D9F93-1DEA-01C1-A84D-AA6B710AA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2147483646 w 294"/>
                <a:gd name="T1" fmla="*/ 2147483646 h 568"/>
                <a:gd name="T2" fmla="*/ 2147483646 w 294"/>
                <a:gd name="T3" fmla="*/ 2147483646 h 568"/>
                <a:gd name="T4" fmla="*/ 2147483646 w 294"/>
                <a:gd name="T5" fmla="*/ 2147483646 h 568"/>
                <a:gd name="T6" fmla="*/ 2147483646 w 294"/>
                <a:gd name="T7" fmla="*/ 2147483646 h 568"/>
                <a:gd name="T8" fmla="*/ 2147483646 w 294"/>
                <a:gd name="T9" fmla="*/ 2147483646 h 568"/>
                <a:gd name="T10" fmla="*/ 2147483646 w 294"/>
                <a:gd name="T11" fmla="*/ 2147483646 h 568"/>
                <a:gd name="T12" fmla="*/ 2147483646 w 294"/>
                <a:gd name="T13" fmla="*/ 0 h 568"/>
                <a:gd name="T14" fmla="*/ 2147483646 w 294"/>
                <a:gd name="T15" fmla="*/ 0 h 568"/>
                <a:gd name="T16" fmla="*/ 2147483646 w 294"/>
                <a:gd name="T17" fmla="*/ 2147483646 h 568"/>
                <a:gd name="T18" fmla="*/ 2147483646 w 294"/>
                <a:gd name="T19" fmla="*/ 2147483646 h 568"/>
                <a:gd name="T20" fmla="*/ 2147483646 w 294"/>
                <a:gd name="T21" fmla="*/ 2147483646 h 568"/>
                <a:gd name="T22" fmla="*/ 2147483646 w 294"/>
                <a:gd name="T23" fmla="*/ 2147483646 h 568"/>
                <a:gd name="T24" fmla="*/ 2147483646 w 294"/>
                <a:gd name="T25" fmla="*/ 2147483646 h 568"/>
                <a:gd name="T26" fmla="*/ 0 w 294"/>
                <a:gd name="T27" fmla="*/ 2147483646 h 568"/>
                <a:gd name="T28" fmla="*/ 2147483646 w 294"/>
                <a:gd name="T29" fmla="*/ 2147483646 h 568"/>
                <a:gd name="T30" fmla="*/ 2147483646 w 294"/>
                <a:gd name="T31" fmla="*/ 2147483646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4" name="Freeform 35">
              <a:extLst>
                <a:ext uri="{FF2B5EF4-FFF2-40B4-BE49-F238E27FC236}">
                  <a16:creationId xmlns:a16="http://schemas.microsoft.com/office/drawing/2014/main" id="{4979B2B6-0481-076C-6A0D-AD6BF09C8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2147483646 w 25"/>
                <a:gd name="T3" fmla="*/ 2147483646 h 53"/>
                <a:gd name="T4" fmla="*/ 2147483646 w 25"/>
                <a:gd name="T5" fmla="*/ 2147483646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5" name="Freeform 36">
              <a:extLst>
                <a:ext uri="{FF2B5EF4-FFF2-40B4-BE49-F238E27FC236}">
                  <a16:creationId xmlns:a16="http://schemas.microsoft.com/office/drawing/2014/main" id="{E2F94724-29F0-38C9-7277-D12C88998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147483646 w 29"/>
                <a:gd name="T3" fmla="*/ 2147483646 h 141"/>
                <a:gd name="T4" fmla="*/ 2147483646 w 29"/>
                <a:gd name="T5" fmla="*/ 2147483646 h 141"/>
                <a:gd name="T6" fmla="*/ 2147483646 w 29"/>
                <a:gd name="T7" fmla="*/ 2147483646 h 141"/>
                <a:gd name="T8" fmla="*/ 2147483646 w 29"/>
                <a:gd name="T9" fmla="*/ 2147483646 h 141"/>
                <a:gd name="T10" fmla="*/ 2147483646 w 29"/>
                <a:gd name="T11" fmla="*/ 2147483646 h 141"/>
                <a:gd name="T12" fmla="*/ 2147483646 w 29"/>
                <a:gd name="T13" fmla="*/ 2147483646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6" name="Freeform 37">
              <a:extLst>
                <a:ext uri="{FF2B5EF4-FFF2-40B4-BE49-F238E27FC236}">
                  <a16:creationId xmlns:a16="http://schemas.microsoft.com/office/drawing/2014/main" id="{4FDC053F-AF67-E76B-454F-0042DF647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2147483646 h 48"/>
                <a:gd name="T8" fmla="*/ 0 w 8"/>
                <a:gd name="T9" fmla="*/ 0 h 48"/>
                <a:gd name="T10" fmla="*/ 0 w 8"/>
                <a:gd name="T11" fmla="*/ 2147483646 h 48"/>
                <a:gd name="T12" fmla="*/ 0 w 8"/>
                <a:gd name="T13" fmla="*/ 2147483646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7" name="Freeform 38">
              <a:extLst>
                <a:ext uri="{FF2B5EF4-FFF2-40B4-BE49-F238E27FC236}">
                  <a16:creationId xmlns:a16="http://schemas.microsoft.com/office/drawing/2014/main" id="{67A460C7-E647-3FF5-9D8A-FFF7EF536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2147483646 w 44"/>
                <a:gd name="T1" fmla="*/ 2147483646 h 111"/>
                <a:gd name="T2" fmla="*/ 0 w 44"/>
                <a:gd name="T3" fmla="*/ 0 h 111"/>
                <a:gd name="T4" fmla="*/ 2147483646 w 44"/>
                <a:gd name="T5" fmla="*/ 2147483646 h 111"/>
                <a:gd name="T6" fmla="*/ 2147483646 w 44"/>
                <a:gd name="T7" fmla="*/ 2147483646 h 111"/>
                <a:gd name="T8" fmla="*/ 2147483646 w 44"/>
                <a:gd name="T9" fmla="*/ 2147483646 h 111"/>
                <a:gd name="T10" fmla="*/ 2147483646 w 44"/>
                <a:gd name="T11" fmla="*/ 2147483646 h 111"/>
                <a:gd name="T12" fmla="*/ 2147483646 w 44"/>
                <a:gd name="T13" fmla="*/ 2147483646 h 111"/>
                <a:gd name="T14" fmla="*/ 2147483646 w 44"/>
                <a:gd name="T15" fmla="*/ 2147483646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3963412D-7A78-100C-8228-59A90FEA87D0}"/>
              </a:ext>
            </a:extLst>
          </p:cNvPr>
          <p:cNvSpPr/>
          <p:nvPr/>
        </p:nvSpPr>
        <p:spPr>
          <a:xfrm>
            <a:off x="0" y="0"/>
            <a:ext cx="1365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01" name="Title Placeholder 1">
            <a:extLst>
              <a:ext uri="{FF2B5EF4-FFF2-40B4-BE49-F238E27FC236}">
                <a16:creationId xmlns:a16="http://schemas.microsoft.com/office/drawing/2014/main" id="{5FC78ACD-DB7A-CD17-4E8A-A336239EC9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44688" y="623888"/>
            <a:ext cx="668337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  <a:endParaRPr lang="en-US" altLang="pt-BR"/>
          </a:p>
        </p:txBody>
      </p:sp>
      <p:sp>
        <p:nvSpPr>
          <p:cNvPr id="4102" name="Text Placeholder 2">
            <a:extLst>
              <a:ext uri="{FF2B5EF4-FFF2-40B4-BE49-F238E27FC236}">
                <a16:creationId xmlns:a16="http://schemas.microsoft.com/office/drawing/2014/main" id="{87B1DF9E-58E0-1B19-5E0B-C155CDDF8C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941513" y="2133600"/>
            <a:ext cx="66865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Editar estilos de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  <a:endParaRPr lang="en-US" alt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A756D6-0122-DD98-EADE-A4898EF504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0813" y="6130925"/>
            <a:ext cx="86042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ECCF3A8-384C-44E0-8F65-2E8A169237EB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9CA92A-A3D3-EC88-7D88-964B718B75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1513" y="6135688"/>
            <a:ext cx="571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2739D-3CF5-3DFA-F895-38645A2873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398463" y="787400"/>
            <a:ext cx="585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5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D63664E8-7C46-47E2-847A-6195B91C98A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969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</p:sldLayoutIdLst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anose="020B0502020202020204" pitchFamily="34" charset="0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anose="020B0502020202020204" pitchFamily="34" charset="0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anose="020B0502020202020204" pitchFamily="34" charset="0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300" kern="1200">
          <a:solidFill>
            <a:srgbClr val="404040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2pPr>
      <a:lvl3pPr marL="8572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000" kern="1200">
          <a:solidFill>
            <a:srgbClr val="404040"/>
          </a:solidFill>
          <a:latin typeface="+mn-lt"/>
          <a:ea typeface="+mn-ea"/>
          <a:cs typeface="+mn-cs"/>
        </a:defRPr>
      </a:lvl3pPr>
      <a:lvl4pPr marL="12001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900" kern="1200">
          <a:solidFill>
            <a:srgbClr val="404040"/>
          </a:solidFill>
          <a:latin typeface="+mn-lt"/>
          <a:ea typeface="+mn-ea"/>
          <a:cs typeface="+mn-cs"/>
        </a:defRPr>
      </a:lvl4pPr>
      <a:lvl5pPr marL="15430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900" kern="1200">
          <a:solidFill>
            <a:srgbClr val="404040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2">
            <a:extLst>
              <a:ext uri="{FF2B5EF4-FFF2-40B4-BE49-F238E27FC236}">
                <a16:creationId xmlns:a16="http://schemas.microsoft.com/office/drawing/2014/main" id="{17265509-DADD-E9CC-6EFB-D25B19217564}"/>
              </a:ext>
            </a:extLst>
          </p:cNvPr>
          <p:cNvGrpSpPr>
            <a:grpSpLocks/>
          </p:cNvGrpSpPr>
          <p:nvPr/>
        </p:nvGrpSpPr>
        <p:grpSpPr bwMode="auto">
          <a:xfrm>
            <a:off x="0" y="228600"/>
            <a:ext cx="2138363" cy="6638925"/>
            <a:chOff x="2487613" y="285750"/>
            <a:chExt cx="2428875" cy="5654676"/>
          </a:xfrm>
        </p:grpSpPr>
        <p:sp>
          <p:nvSpPr>
            <p:cNvPr id="6166" name="Freeform 11">
              <a:extLst>
                <a:ext uri="{FF2B5EF4-FFF2-40B4-BE49-F238E27FC236}">
                  <a16:creationId xmlns:a16="http://schemas.microsoft.com/office/drawing/2014/main" id="{16DFDA77-54E3-DDD7-8BED-A63F16E99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334035256 w 22"/>
                <a:gd name="T1" fmla="*/ 2092026176 h 136"/>
                <a:gd name="T2" fmla="*/ 258117975 w 22"/>
                <a:gd name="T3" fmla="*/ 1230604787 h 136"/>
                <a:gd name="T4" fmla="*/ 0 w 22"/>
                <a:gd name="T5" fmla="*/ 0 h 136"/>
                <a:gd name="T6" fmla="*/ 0 w 22"/>
                <a:gd name="T7" fmla="*/ 538388859 h 136"/>
                <a:gd name="T8" fmla="*/ 303669123 w 22"/>
                <a:gd name="T9" fmla="*/ 1907434478 h 136"/>
                <a:gd name="T10" fmla="*/ 334035256 w 22"/>
                <a:gd name="T11" fmla="*/ 2092026176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67" name="Freeform 12">
              <a:extLst>
                <a:ext uri="{FF2B5EF4-FFF2-40B4-BE49-F238E27FC236}">
                  <a16:creationId xmlns:a16="http://schemas.microsoft.com/office/drawing/2014/main" id="{BA30DD4F-CBDE-233A-0363-2B07FFEAE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1331463414 w 140"/>
                <a:gd name="T1" fmla="*/ 2147483646 h 504"/>
                <a:gd name="T2" fmla="*/ 2147483646 w 140"/>
                <a:gd name="T3" fmla="*/ 2147483646 h 504"/>
                <a:gd name="T4" fmla="*/ 2147483646 w 140"/>
                <a:gd name="T5" fmla="*/ 2147483646 h 504"/>
                <a:gd name="T6" fmla="*/ 1470804210 w 140"/>
                <a:gd name="T7" fmla="*/ 2147483646 h 504"/>
                <a:gd name="T8" fmla="*/ 0 w 140"/>
                <a:gd name="T9" fmla="*/ 0 h 504"/>
                <a:gd name="T10" fmla="*/ 92891241 w 140"/>
                <a:gd name="T11" fmla="*/ 939577574 h 504"/>
                <a:gd name="T12" fmla="*/ 1331463414 w 140"/>
                <a:gd name="T13" fmla="*/ 2147483646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68" name="Freeform 13">
              <a:extLst>
                <a:ext uri="{FF2B5EF4-FFF2-40B4-BE49-F238E27FC236}">
                  <a16:creationId xmlns:a16="http://schemas.microsoft.com/office/drawing/2014/main" id="{634CDB8B-C0E7-E002-DA0A-B884B9AD4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123725864 w 132"/>
                <a:gd name="T1" fmla="*/ 339357040 h 308"/>
                <a:gd name="T2" fmla="*/ 0 w 132"/>
                <a:gd name="T3" fmla="*/ 0 h 308"/>
                <a:gd name="T4" fmla="*/ 0 w 132"/>
                <a:gd name="T5" fmla="*/ 447336244 h 308"/>
                <a:gd name="T6" fmla="*/ 1051683611 w 132"/>
                <a:gd name="T7" fmla="*/ 2147483646 h 308"/>
                <a:gd name="T8" fmla="*/ 1902309252 w 132"/>
                <a:gd name="T9" fmla="*/ 2147483646 h 308"/>
                <a:gd name="T10" fmla="*/ 2041502324 w 132"/>
                <a:gd name="T11" fmla="*/ 2147483646 h 308"/>
                <a:gd name="T12" fmla="*/ 1190876683 w 132"/>
                <a:gd name="T13" fmla="*/ 2147483646 h 308"/>
                <a:gd name="T14" fmla="*/ 123725864 w 132"/>
                <a:gd name="T15" fmla="*/ 339357040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69" name="Freeform 14">
              <a:extLst>
                <a:ext uri="{FF2B5EF4-FFF2-40B4-BE49-F238E27FC236}">
                  <a16:creationId xmlns:a16="http://schemas.microsoft.com/office/drawing/2014/main" id="{E3D450A8-09AE-085E-25BB-AA03863E1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436271086 w 37"/>
                <a:gd name="T1" fmla="*/ 1213028493 h 79"/>
                <a:gd name="T2" fmla="*/ 576502770 w 37"/>
                <a:gd name="T3" fmla="*/ 1213028493 h 79"/>
                <a:gd name="T4" fmla="*/ 0 w 37"/>
                <a:gd name="T5" fmla="*/ 0 h 79"/>
                <a:gd name="T6" fmla="*/ 436271086 w 37"/>
                <a:gd name="T7" fmla="*/ 1213028493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70" name="Freeform 15">
              <a:extLst>
                <a:ext uri="{FF2B5EF4-FFF2-40B4-BE49-F238E27FC236}">
                  <a16:creationId xmlns:a16="http://schemas.microsoft.com/office/drawing/2014/main" id="{FD34966A-39CF-C3A0-983A-12416E768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2147483646 w 178"/>
                <a:gd name="T1" fmla="*/ 2147483646 h 722"/>
                <a:gd name="T2" fmla="*/ 1794416005 w 178"/>
                <a:gd name="T3" fmla="*/ 2147483646 h 722"/>
                <a:gd name="T4" fmla="*/ 618763733 w 178"/>
                <a:gd name="T5" fmla="*/ 2147483646 h 722"/>
                <a:gd name="T6" fmla="*/ 185629513 w 178"/>
                <a:gd name="T7" fmla="*/ 786478582 h 722"/>
                <a:gd name="T8" fmla="*/ 0 w 178"/>
                <a:gd name="T9" fmla="*/ 0 h 722"/>
                <a:gd name="T10" fmla="*/ 510482144 w 178"/>
                <a:gd name="T11" fmla="*/ 2147483646 h 722"/>
                <a:gd name="T12" fmla="*/ 1655192887 w 178"/>
                <a:gd name="T13" fmla="*/ 2147483646 h 722"/>
                <a:gd name="T14" fmla="*/ 2147483646 w 178"/>
                <a:gd name="T15" fmla="*/ 2147483646 h 722"/>
                <a:gd name="T16" fmla="*/ 2147483646 w 178"/>
                <a:gd name="T17" fmla="*/ 2147483646 h 722"/>
                <a:gd name="T18" fmla="*/ 2147483646 w 178"/>
                <a:gd name="T19" fmla="*/ 2147483646 h 722"/>
                <a:gd name="T20" fmla="*/ 2147483646 w 178"/>
                <a:gd name="T21" fmla="*/ 2147483646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71" name="Freeform 16">
              <a:extLst>
                <a:ext uri="{FF2B5EF4-FFF2-40B4-BE49-F238E27FC236}">
                  <a16:creationId xmlns:a16="http://schemas.microsoft.com/office/drawing/2014/main" id="{45E3E24E-351F-EE38-8E66-5DBA167D6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170263008 w 23"/>
                <a:gd name="T1" fmla="*/ 2147483646 h 635"/>
                <a:gd name="T2" fmla="*/ 185740390 w 23"/>
                <a:gd name="T3" fmla="*/ 2147483646 h 635"/>
                <a:gd name="T4" fmla="*/ 340526015 w 23"/>
                <a:gd name="T5" fmla="*/ 2147483646 h 635"/>
                <a:gd name="T6" fmla="*/ 356003398 w 23"/>
                <a:gd name="T7" fmla="*/ 2147483646 h 635"/>
                <a:gd name="T8" fmla="*/ 263131235 w 23"/>
                <a:gd name="T9" fmla="*/ 2147483646 h 635"/>
                <a:gd name="T10" fmla="*/ 77390846 w 23"/>
                <a:gd name="T11" fmla="*/ 2147483646 h 635"/>
                <a:gd name="T12" fmla="*/ 232176471 w 23"/>
                <a:gd name="T13" fmla="*/ 0 h 635"/>
                <a:gd name="T14" fmla="*/ 185740390 w 23"/>
                <a:gd name="T15" fmla="*/ 0 h 635"/>
                <a:gd name="T16" fmla="*/ 15477382 w 23"/>
                <a:gd name="T17" fmla="*/ 2147483646 h 635"/>
                <a:gd name="T18" fmla="*/ 170263008 w 23"/>
                <a:gd name="T19" fmla="*/ 2147483646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72" name="Freeform 17">
              <a:extLst>
                <a:ext uri="{FF2B5EF4-FFF2-40B4-BE49-F238E27FC236}">
                  <a16:creationId xmlns:a16="http://schemas.microsoft.com/office/drawing/2014/main" id="{FF6FB1D9-5BC5-CC02-D065-7AB5DEAB9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76911574 w 17"/>
                <a:gd name="T3" fmla="*/ 865646159 h 107"/>
                <a:gd name="T4" fmla="*/ 261503272 w 17"/>
                <a:gd name="T5" fmla="*/ 1654003676 h 107"/>
                <a:gd name="T6" fmla="*/ 169209384 w 17"/>
                <a:gd name="T7" fmla="*/ 711068875 h 107"/>
                <a:gd name="T8" fmla="*/ 153827069 w 17"/>
                <a:gd name="T9" fmla="*/ 664694903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73" name="Freeform 18">
              <a:extLst>
                <a:ext uri="{FF2B5EF4-FFF2-40B4-BE49-F238E27FC236}">
                  <a16:creationId xmlns:a16="http://schemas.microsoft.com/office/drawing/2014/main" id="{FE63E64A-8A48-B4B8-A3E5-8A6C0D1EA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77988609 w 41"/>
                <a:gd name="T3" fmla="*/ 1438567829 h 222"/>
                <a:gd name="T4" fmla="*/ 265162061 w 41"/>
                <a:gd name="T5" fmla="*/ 2147483646 h 222"/>
                <a:gd name="T6" fmla="*/ 374342954 w 41"/>
                <a:gd name="T7" fmla="*/ 2147483646 h 222"/>
                <a:gd name="T8" fmla="*/ 639505015 w 41"/>
                <a:gd name="T9" fmla="*/ 2147483646 h 222"/>
                <a:gd name="T10" fmla="*/ 592712640 w 41"/>
                <a:gd name="T11" fmla="*/ 2147483646 h 222"/>
                <a:gd name="T12" fmla="*/ 202769594 w 41"/>
                <a:gd name="T13" fmla="*/ 1423099358 h 222"/>
                <a:gd name="T14" fmla="*/ 124780985 w 41"/>
                <a:gd name="T15" fmla="*/ 340306368 h 222"/>
                <a:gd name="T16" fmla="*/ 109184843 w 41"/>
                <a:gd name="T17" fmla="*/ 278432483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74" name="Freeform 19">
              <a:extLst>
                <a:ext uri="{FF2B5EF4-FFF2-40B4-BE49-F238E27FC236}">
                  <a16:creationId xmlns:a16="http://schemas.microsoft.com/office/drawing/2014/main" id="{E80ED76D-6802-F360-7E72-8DF967782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108112772 w 450"/>
                <a:gd name="T1" fmla="*/ 2147483646 h 878"/>
                <a:gd name="T2" fmla="*/ 772222294 w 450"/>
                <a:gd name="T3" fmla="*/ 2147483646 h 878"/>
                <a:gd name="T4" fmla="*/ 2147483646 w 450"/>
                <a:gd name="T5" fmla="*/ 2147483646 h 878"/>
                <a:gd name="T6" fmla="*/ 2147483646 w 450"/>
                <a:gd name="T7" fmla="*/ 2147483646 h 878"/>
                <a:gd name="T8" fmla="*/ 2147483646 w 450"/>
                <a:gd name="T9" fmla="*/ 1372614510 h 878"/>
                <a:gd name="T10" fmla="*/ 2147483646 w 450"/>
                <a:gd name="T11" fmla="*/ 678594305 h 878"/>
                <a:gd name="T12" fmla="*/ 2147483646 w 450"/>
                <a:gd name="T13" fmla="*/ 15421973 h 878"/>
                <a:gd name="T14" fmla="*/ 2147483646 w 450"/>
                <a:gd name="T15" fmla="*/ 0 h 878"/>
                <a:gd name="T16" fmla="*/ 2147483646 w 450"/>
                <a:gd name="T17" fmla="*/ 663172332 h 878"/>
                <a:gd name="T18" fmla="*/ 2147483646 w 450"/>
                <a:gd name="T19" fmla="*/ 1357188610 h 878"/>
                <a:gd name="T20" fmla="*/ 2147483646 w 450"/>
                <a:gd name="T21" fmla="*/ 2147483646 h 878"/>
                <a:gd name="T22" fmla="*/ 2147483646 w 450"/>
                <a:gd name="T23" fmla="*/ 2147483646 h 878"/>
                <a:gd name="T24" fmla="*/ 695002815 w 450"/>
                <a:gd name="T25" fmla="*/ 2147483646 h 878"/>
                <a:gd name="T26" fmla="*/ 0 w 450"/>
                <a:gd name="T27" fmla="*/ 2147483646 h 878"/>
                <a:gd name="T28" fmla="*/ 0 w 450"/>
                <a:gd name="T29" fmla="*/ 2147483646 h 878"/>
                <a:gd name="T30" fmla="*/ 108112772 w 450"/>
                <a:gd name="T31" fmla="*/ 2147483646 h 878"/>
                <a:gd name="T32" fmla="*/ 108112772 w 450"/>
                <a:gd name="T33" fmla="*/ 2147483646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75" name="Freeform 20">
              <a:extLst>
                <a:ext uri="{FF2B5EF4-FFF2-40B4-BE49-F238E27FC236}">
                  <a16:creationId xmlns:a16="http://schemas.microsoft.com/office/drawing/2014/main" id="{680DAF2B-130B-54C5-28B4-689E78BFB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404860502 w 35"/>
                <a:gd name="T3" fmla="*/ 1131001729 h 73"/>
                <a:gd name="T4" fmla="*/ 545005736 w 35"/>
                <a:gd name="T5" fmla="*/ 1131001729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76" name="Freeform 21">
              <a:extLst>
                <a:ext uri="{FF2B5EF4-FFF2-40B4-BE49-F238E27FC236}">
                  <a16:creationId xmlns:a16="http://schemas.microsoft.com/office/drawing/2014/main" id="{9C8D7D0D-7B4E-7682-EB32-C3152E8F9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110255844 w 8"/>
                <a:gd name="T1" fmla="*/ 681543004 h 48"/>
                <a:gd name="T2" fmla="*/ 126007813 w 8"/>
                <a:gd name="T3" fmla="*/ 743502533 h 48"/>
                <a:gd name="T4" fmla="*/ 126007813 w 8"/>
                <a:gd name="T5" fmla="*/ 294302840 h 48"/>
                <a:gd name="T6" fmla="*/ 15751969 w 8"/>
                <a:gd name="T7" fmla="*/ 0 h 48"/>
                <a:gd name="T8" fmla="*/ 0 w 8"/>
                <a:gd name="T9" fmla="*/ 402731031 h 48"/>
                <a:gd name="T10" fmla="*/ 110255844 w 8"/>
                <a:gd name="T11" fmla="*/ 681543004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77" name="Freeform 22">
              <a:extLst>
                <a:ext uri="{FF2B5EF4-FFF2-40B4-BE49-F238E27FC236}">
                  <a16:creationId xmlns:a16="http://schemas.microsoft.com/office/drawing/2014/main" id="{8F82A89F-65F9-317B-364F-F66FD53F9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106891015 w 52"/>
                <a:gd name="T1" fmla="*/ 277669014 h 135"/>
                <a:gd name="T2" fmla="*/ 0 w 52"/>
                <a:gd name="T3" fmla="*/ 0 h 135"/>
                <a:gd name="T4" fmla="*/ 183239508 w 52"/>
                <a:gd name="T5" fmla="*/ 740445466 h 135"/>
                <a:gd name="T6" fmla="*/ 244320646 w 52"/>
                <a:gd name="T7" fmla="*/ 956412000 h 135"/>
                <a:gd name="T8" fmla="*/ 778771815 w 52"/>
                <a:gd name="T9" fmla="*/ 2082507782 h 135"/>
                <a:gd name="T10" fmla="*/ 794043077 w 52"/>
                <a:gd name="T11" fmla="*/ 2082507782 h 135"/>
                <a:gd name="T12" fmla="*/ 366482923 w 52"/>
                <a:gd name="T13" fmla="*/ 863854353 h 135"/>
                <a:gd name="T14" fmla="*/ 106891015 w 52"/>
                <a:gd name="T15" fmla="*/ 277669014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6147" name="Group 9">
            <a:extLst>
              <a:ext uri="{FF2B5EF4-FFF2-40B4-BE49-F238E27FC236}">
                <a16:creationId xmlns:a16="http://schemas.microsoft.com/office/drawing/2014/main" id="{91811C33-2559-E8B8-8642-5DD3032EC23E}"/>
              </a:ext>
            </a:extLst>
          </p:cNvPr>
          <p:cNvGrpSpPr>
            <a:grpSpLocks/>
          </p:cNvGrpSpPr>
          <p:nvPr/>
        </p:nvGrpSpPr>
        <p:grpSpPr bwMode="auto">
          <a:xfrm>
            <a:off x="20638" y="0"/>
            <a:ext cx="1766887" cy="6853238"/>
            <a:chOff x="6627813" y="194833"/>
            <a:chExt cx="1952625" cy="5678918"/>
          </a:xfrm>
        </p:grpSpPr>
        <p:sp>
          <p:nvSpPr>
            <p:cNvPr id="6154" name="Freeform 27">
              <a:extLst>
                <a:ext uri="{FF2B5EF4-FFF2-40B4-BE49-F238E27FC236}">
                  <a16:creationId xmlns:a16="http://schemas.microsoft.com/office/drawing/2014/main" id="{9DB1BBEE-E35A-A6DF-A870-93ACFC7AC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>
                <a:gd name="T0" fmla="*/ 110684661 w 103"/>
                <a:gd name="T1" fmla="*/ 2147483646 h 920"/>
                <a:gd name="T2" fmla="*/ 411117865 w 103"/>
                <a:gd name="T3" fmla="*/ 2147483646 h 920"/>
                <a:gd name="T4" fmla="*/ 901295634 w 103"/>
                <a:gd name="T5" fmla="*/ 2147483646 h 920"/>
                <a:gd name="T6" fmla="*/ 1597032336 w 103"/>
                <a:gd name="T7" fmla="*/ 2147483646 h 920"/>
                <a:gd name="T8" fmla="*/ 1628657093 w 103"/>
                <a:gd name="T9" fmla="*/ 2147483646 h 920"/>
                <a:gd name="T10" fmla="*/ 1565407579 w 103"/>
                <a:gd name="T11" fmla="*/ 2147483646 h 920"/>
                <a:gd name="T12" fmla="*/ 1565407579 w 103"/>
                <a:gd name="T13" fmla="*/ 2147483646 h 920"/>
                <a:gd name="T14" fmla="*/ 996169906 w 103"/>
                <a:gd name="T15" fmla="*/ 2147483646 h 920"/>
                <a:gd name="T16" fmla="*/ 474367379 w 103"/>
                <a:gd name="T17" fmla="*/ 2147483646 h 920"/>
                <a:gd name="T18" fmla="*/ 142309418 w 103"/>
                <a:gd name="T19" fmla="*/ 2147483646 h 920"/>
                <a:gd name="T20" fmla="*/ 47435147 w 103"/>
                <a:gd name="T21" fmla="*/ 1445313264 h 920"/>
                <a:gd name="T22" fmla="*/ 15810390 w 103"/>
                <a:gd name="T23" fmla="*/ 0 h 920"/>
                <a:gd name="T24" fmla="*/ 0 w 103"/>
                <a:gd name="T25" fmla="*/ 0 h 920"/>
                <a:gd name="T26" fmla="*/ 15810390 w 103"/>
                <a:gd name="T27" fmla="*/ 1445313264 h 920"/>
                <a:gd name="T28" fmla="*/ 110684661 w 103"/>
                <a:gd name="T29" fmla="*/ 2147483646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5" name="Freeform 28">
              <a:extLst>
                <a:ext uri="{FF2B5EF4-FFF2-40B4-BE49-F238E27FC236}">
                  <a16:creationId xmlns:a16="http://schemas.microsoft.com/office/drawing/2014/main" id="{AD03D684-A537-BAFB-9272-D883DFE26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842409880 w 88"/>
                <a:gd name="T1" fmla="*/ 2147483646 h 330"/>
                <a:gd name="T2" fmla="*/ 1398719344 w 88"/>
                <a:gd name="T3" fmla="*/ 2147483646 h 330"/>
                <a:gd name="T4" fmla="*/ 1398719344 w 88"/>
                <a:gd name="T5" fmla="*/ 2147483646 h 330"/>
                <a:gd name="T6" fmla="*/ 1398719344 w 88"/>
                <a:gd name="T7" fmla="*/ 2147483646 h 330"/>
                <a:gd name="T8" fmla="*/ 985460087 w 88"/>
                <a:gd name="T9" fmla="*/ 2147483646 h 330"/>
                <a:gd name="T10" fmla="*/ 0 w 88"/>
                <a:gd name="T11" fmla="*/ 0 h 330"/>
                <a:gd name="T12" fmla="*/ 111263488 w 88"/>
                <a:gd name="T13" fmla="*/ 992310910 h 330"/>
                <a:gd name="T14" fmla="*/ 842409880 w 88"/>
                <a:gd name="T15" fmla="*/ 2147483646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6" name="Freeform 29">
              <a:extLst>
                <a:ext uri="{FF2B5EF4-FFF2-40B4-BE49-F238E27FC236}">
                  <a16:creationId xmlns:a16="http://schemas.microsoft.com/office/drawing/2014/main" id="{120D39EB-6CC3-1E20-25F3-05A7529B2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94507976 w 90"/>
                <a:gd name="T1" fmla="*/ 235809526 h 207"/>
                <a:gd name="T2" fmla="*/ 0 w 90"/>
                <a:gd name="T3" fmla="*/ 0 h 207"/>
                <a:gd name="T4" fmla="*/ 15751991 w 90"/>
                <a:gd name="T5" fmla="*/ 455898152 h 207"/>
                <a:gd name="T6" fmla="*/ 661543926 w 90"/>
                <a:gd name="T7" fmla="*/ 1996514571 h 207"/>
                <a:gd name="T8" fmla="*/ 1260079889 w 90"/>
                <a:gd name="T9" fmla="*/ 2147483646 h 207"/>
                <a:gd name="T10" fmla="*/ 1417591859 w 90"/>
                <a:gd name="T11" fmla="*/ 2147483646 h 207"/>
                <a:gd name="T12" fmla="*/ 787551915 w 90"/>
                <a:gd name="T13" fmla="*/ 1933630974 h 207"/>
                <a:gd name="T14" fmla="*/ 94507976 w 90"/>
                <a:gd name="T15" fmla="*/ 235809526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7" name="Freeform 30">
              <a:extLst>
                <a:ext uri="{FF2B5EF4-FFF2-40B4-BE49-F238E27FC236}">
                  <a16:creationId xmlns:a16="http://schemas.microsoft.com/office/drawing/2014/main" id="{147F9EF7-8068-1988-DFC1-114950F0B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1596387350 w 115"/>
                <a:gd name="T1" fmla="*/ 2147483646 h 467"/>
                <a:gd name="T2" fmla="*/ 1232853715 w 115"/>
                <a:gd name="T3" fmla="*/ 2147483646 h 467"/>
                <a:gd name="T4" fmla="*/ 458368842 w 115"/>
                <a:gd name="T5" fmla="*/ 2147483646 h 467"/>
                <a:gd name="T6" fmla="*/ 205473631 w 115"/>
                <a:gd name="T7" fmla="*/ 834088423 h 467"/>
                <a:gd name="T8" fmla="*/ 0 w 115"/>
                <a:gd name="T9" fmla="*/ 0 h 467"/>
                <a:gd name="T10" fmla="*/ 331923224 w 115"/>
                <a:gd name="T11" fmla="*/ 2147483646 h 467"/>
                <a:gd name="T12" fmla="*/ 1090600904 w 115"/>
                <a:gd name="T13" fmla="*/ 2147483646 h 467"/>
                <a:gd name="T14" fmla="*/ 1627997760 w 115"/>
                <a:gd name="T15" fmla="*/ 2147483646 h 467"/>
                <a:gd name="T16" fmla="*/ 1817668174 w 115"/>
                <a:gd name="T17" fmla="*/ 2147483646 h 467"/>
                <a:gd name="T18" fmla="*/ 1770250570 w 115"/>
                <a:gd name="T19" fmla="*/ 2147483646 h 467"/>
                <a:gd name="T20" fmla="*/ 1596387350 w 115"/>
                <a:gd name="T21" fmla="*/ 2147483646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8" name="Freeform 31">
              <a:extLst>
                <a:ext uri="{FF2B5EF4-FFF2-40B4-BE49-F238E27FC236}">
                  <a16:creationId xmlns:a16="http://schemas.microsoft.com/office/drawing/2014/main" id="{1F62DB71-523A-E80C-6040-D843E36F1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273753372 w 36"/>
                <a:gd name="T1" fmla="*/ 2147483646 h 633"/>
                <a:gd name="T2" fmla="*/ 209338926 w 36"/>
                <a:gd name="T3" fmla="*/ 2147483646 h 633"/>
                <a:gd name="T4" fmla="*/ 80514045 w 36"/>
                <a:gd name="T5" fmla="*/ 2147483646 h 633"/>
                <a:gd name="T6" fmla="*/ 209338926 w 36"/>
                <a:gd name="T7" fmla="*/ 2147483646 h 633"/>
                <a:gd name="T8" fmla="*/ 354267417 w 36"/>
                <a:gd name="T9" fmla="*/ 1554425528 h 633"/>
                <a:gd name="T10" fmla="*/ 579709955 w 36"/>
                <a:gd name="T11" fmla="*/ 0 h 633"/>
                <a:gd name="T12" fmla="*/ 563606343 w 36"/>
                <a:gd name="T13" fmla="*/ 0 h 633"/>
                <a:gd name="T14" fmla="*/ 322060194 w 36"/>
                <a:gd name="T15" fmla="*/ 1554425528 h 633"/>
                <a:gd name="T16" fmla="*/ 161032104 w 36"/>
                <a:gd name="T17" fmla="*/ 2147483646 h 633"/>
                <a:gd name="T18" fmla="*/ 16103612 w 36"/>
                <a:gd name="T19" fmla="*/ 2147483646 h 633"/>
                <a:gd name="T20" fmla="*/ 112721269 w 36"/>
                <a:gd name="T21" fmla="*/ 2147483646 h 633"/>
                <a:gd name="T22" fmla="*/ 257649761 w 36"/>
                <a:gd name="T23" fmla="*/ 2147483646 h 633"/>
                <a:gd name="T24" fmla="*/ 273753372 w 36"/>
                <a:gd name="T25" fmla="*/ 2147483646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9" name="Freeform 32">
              <a:extLst>
                <a:ext uri="{FF2B5EF4-FFF2-40B4-BE49-F238E27FC236}">
                  <a16:creationId xmlns:a16="http://schemas.microsoft.com/office/drawing/2014/main" id="{CAAD94BB-9DFF-B2D2-EF1D-9DB5E287B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346523469 w 28"/>
                <a:gd name="T1" fmla="*/ 923021860 h 59"/>
                <a:gd name="T2" fmla="*/ 441027344 w 28"/>
                <a:gd name="T3" fmla="*/ 923021860 h 59"/>
                <a:gd name="T4" fmla="*/ 0 w 28"/>
                <a:gd name="T5" fmla="*/ 0 h 59"/>
                <a:gd name="T6" fmla="*/ 346523469 w 28"/>
                <a:gd name="T7" fmla="*/ 923021860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60" name="Freeform 33">
              <a:extLst>
                <a:ext uri="{FF2B5EF4-FFF2-40B4-BE49-F238E27FC236}">
                  <a16:creationId xmlns:a16="http://schemas.microsoft.com/office/drawing/2014/main" id="{FCD3B95C-D553-6AB8-B77C-4C5F8CEB12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64496489 w 17"/>
                <a:gd name="T1" fmla="*/ 847377402 h 107"/>
                <a:gd name="T2" fmla="*/ 274108069 w 17"/>
                <a:gd name="T3" fmla="*/ 1679063951 h 107"/>
                <a:gd name="T4" fmla="*/ 161241221 w 17"/>
                <a:gd name="T5" fmla="*/ 690456982 h 107"/>
                <a:gd name="T6" fmla="*/ 145115092 w 17"/>
                <a:gd name="T7" fmla="*/ 674762167 h 107"/>
                <a:gd name="T8" fmla="*/ 0 w 17"/>
                <a:gd name="T9" fmla="*/ 0 h 107"/>
                <a:gd name="T10" fmla="*/ 0 w 17"/>
                <a:gd name="T11" fmla="*/ 125538713 h 107"/>
                <a:gd name="T12" fmla="*/ 64496489 w 17"/>
                <a:gd name="T13" fmla="*/ 847377402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61" name="Freeform 34">
              <a:extLst>
                <a:ext uri="{FF2B5EF4-FFF2-40B4-BE49-F238E27FC236}">
                  <a16:creationId xmlns:a16="http://schemas.microsoft.com/office/drawing/2014/main" id="{1A387304-5F2B-4E6B-7EFF-1F324B4AC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126350140 w 294"/>
                <a:gd name="T1" fmla="*/ 2147483646 h 568"/>
                <a:gd name="T2" fmla="*/ 552784347 w 294"/>
                <a:gd name="T3" fmla="*/ 2147483646 h 568"/>
                <a:gd name="T4" fmla="*/ 1563593416 w 294"/>
                <a:gd name="T5" fmla="*/ 2147483646 h 568"/>
                <a:gd name="T6" fmla="*/ 2147483646 w 294"/>
                <a:gd name="T7" fmla="*/ 1869089766 h 568"/>
                <a:gd name="T8" fmla="*/ 2147483646 w 294"/>
                <a:gd name="T9" fmla="*/ 910983896 h 568"/>
                <a:gd name="T10" fmla="*/ 2147483646 w 294"/>
                <a:gd name="T11" fmla="*/ 439783962 h 568"/>
                <a:gd name="T12" fmla="*/ 2147483646 w 294"/>
                <a:gd name="T13" fmla="*/ 0 h 568"/>
                <a:gd name="T14" fmla="*/ 2147483646 w 294"/>
                <a:gd name="T15" fmla="*/ 0 h 568"/>
                <a:gd name="T16" fmla="*/ 2147483646 w 294"/>
                <a:gd name="T17" fmla="*/ 424077958 h 568"/>
                <a:gd name="T18" fmla="*/ 2147483646 w 294"/>
                <a:gd name="T19" fmla="*/ 879571888 h 568"/>
                <a:gd name="T20" fmla="*/ 2147483646 w 294"/>
                <a:gd name="T21" fmla="*/ 1837677758 h 568"/>
                <a:gd name="T22" fmla="*/ 1500416359 w 294"/>
                <a:gd name="T23" fmla="*/ 2147483646 h 568"/>
                <a:gd name="T24" fmla="*/ 473814019 w 294"/>
                <a:gd name="T25" fmla="*/ 2147483646 h 568"/>
                <a:gd name="T26" fmla="*/ 0 w 294"/>
                <a:gd name="T27" fmla="*/ 2147483646 h 568"/>
                <a:gd name="T28" fmla="*/ 110556869 w 294"/>
                <a:gd name="T29" fmla="*/ 2147483646 h 568"/>
                <a:gd name="T30" fmla="*/ 126350140 w 294"/>
                <a:gd name="T31" fmla="*/ 2147483646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62" name="Freeform 35">
              <a:extLst>
                <a:ext uri="{FF2B5EF4-FFF2-40B4-BE49-F238E27FC236}">
                  <a16:creationId xmlns:a16="http://schemas.microsoft.com/office/drawing/2014/main" id="{D2553346-619F-3B20-1B8B-C4708898D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304079525 w 25"/>
                <a:gd name="T3" fmla="*/ 828513255 h 53"/>
                <a:gd name="T4" fmla="*/ 400104007 w 25"/>
                <a:gd name="T5" fmla="*/ 828513255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63" name="Freeform 36">
              <a:extLst>
                <a:ext uri="{FF2B5EF4-FFF2-40B4-BE49-F238E27FC236}">
                  <a16:creationId xmlns:a16="http://schemas.microsoft.com/office/drawing/2014/main" id="{9FCAB346-93E6-62D2-1F51-09C7C9124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108742655 w 29"/>
                <a:gd name="T3" fmla="*/ 1397863960 h 141"/>
                <a:gd name="T4" fmla="*/ 279621155 w 29"/>
                <a:gd name="T5" fmla="*/ 1837639560 h 141"/>
                <a:gd name="T6" fmla="*/ 450499655 w 29"/>
                <a:gd name="T7" fmla="*/ 2147483646 h 141"/>
                <a:gd name="T8" fmla="*/ 419429762 w 29"/>
                <a:gd name="T9" fmla="*/ 2120352729 h 141"/>
                <a:gd name="T10" fmla="*/ 124275631 w 29"/>
                <a:gd name="T11" fmla="*/ 345540519 h 141"/>
                <a:gd name="T12" fmla="*/ 62139786 w 29"/>
                <a:gd name="T13" fmla="*/ 172768278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64" name="Freeform 37">
              <a:extLst>
                <a:ext uri="{FF2B5EF4-FFF2-40B4-BE49-F238E27FC236}">
                  <a16:creationId xmlns:a16="http://schemas.microsoft.com/office/drawing/2014/main" id="{5BF1CEB3-1F41-0BFD-B3DE-D46313C72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402731031 h 48"/>
                <a:gd name="T2" fmla="*/ 63003906 w 8"/>
                <a:gd name="T3" fmla="*/ 573114814 h 48"/>
                <a:gd name="T4" fmla="*/ 126007813 w 8"/>
                <a:gd name="T5" fmla="*/ 743502533 h 48"/>
                <a:gd name="T6" fmla="*/ 110255844 w 8"/>
                <a:gd name="T7" fmla="*/ 294302840 h 48"/>
                <a:gd name="T8" fmla="*/ 0 w 8"/>
                <a:gd name="T9" fmla="*/ 0 h 48"/>
                <a:gd name="T10" fmla="*/ 0 w 8"/>
                <a:gd name="T11" fmla="*/ 61959528 h 48"/>
                <a:gd name="T12" fmla="*/ 0 w 8"/>
                <a:gd name="T13" fmla="*/ 402731031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65" name="Freeform 38">
              <a:extLst>
                <a:ext uri="{FF2B5EF4-FFF2-40B4-BE49-F238E27FC236}">
                  <a16:creationId xmlns:a16="http://schemas.microsoft.com/office/drawing/2014/main" id="{19425CA0-DCB9-B274-633A-2043D3F9E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173259750 w 44"/>
                <a:gd name="T1" fmla="*/ 439440880 h 111"/>
                <a:gd name="T2" fmla="*/ 0 w 44"/>
                <a:gd name="T3" fmla="*/ 0 h 111"/>
                <a:gd name="T4" fmla="*/ 173259750 w 44"/>
                <a:gd name="T5" fmla="*/ 769022530 h 111"/>
                <a:gd name="T6" fmla="*/ 220515656 w 44"/>
                <a:gd name="T7" fmla="*/ 910269545 h 111"/>
                <a:gd name="T8" fmla="*/ 614287094 w 44"/>
                <a:gd name="T9" fmla="*/ 1742067645 h 111"/>
                <a:gd name="T10" fmla="*/ 693042969 w 44"/>
                <a:gd name="T11" fmla="*/ 1742067645 h 111"/>
                <a:gd name="T12" fmla="*/ 346523469 w 44"/>
                <a:gd name="T13" fmla="*/ 816102227 h 111"/>
                <a:gd name="T14" fmla="*/ 173259750 w 44"/>
                <a:gd name="T15" fmla="*/ 439440880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4CD64E3C-A21E-681A-E052-833624DA233D}"/>
              </a:ext>
            </a:extLst>
          </p:cNvPr>
          <p:cNvSpPr/>
          <p:nvPr/>
        </p:nvSpPr>
        <p:spPr>
          <a:xfrm>
            <a:off x="0" y="0"/>
            <a:ext cx="1365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49" name="Title Placeholder 1">
            <a:extLst>
              <a:ext uri="{FF2B5EF4-FFF2-40B4-BE49-F238E27FC236}">
                <a16:creationId xmlns:a16="http://schemas.microsoft.com/office/drawing/2014/main" id="{CF5C880D-5A1B-CDF6-BCCE-DCF55BAF8C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44688" y="623888"/>
            <a:ext cx="668337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  <a:endParaRPr lang="en-US" altLang="pt-BR"/>
          </a:p>
        </p:txBody>
      </p:sp>
      <p:sp>
        <p:nvSpPr>
          <p:cNvPr id="6150" name="Text Placeholder 2">
            <a:extLst>
              <a:ext uri="{FF2B5EF4-FFF2-40B4-BE49-F238E27FC236}">
                <a16:creationId xmlns:a16="http://schemas.microsoft.com/office/drawing/2014/main" id="{FE13456D-F799-BF94-5D99-74701AC66E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941513" y="2133600"/>
            <a:ext cx="66865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Editar estilos de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  <a:endParaRPr lang="en-US" alt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7317D9-3595-6CC5-95A4-513864555A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0813" y="6130925"/>
            <a:ext cx="86042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7F15469-F180-42FD-BEC9-3DB0AA4370F4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8A43F-2BC4-6511-83D3-180673B744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1513" y="6135688"/>
            <a:ext cx="571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4B33F2-EF29-F7F0-E021-2ECDBC8874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398463" y="787400"/>
            <a:ext cx="585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5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ACDBF57F-F470-4D58-B70A-191E264457D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26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</p:sldLayoutIdLst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anose="020B0502020202020204" pitchFamily="34" charset="0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anose="020B0502020202020204" pitchFamily="34" charset="0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anose="020B0502020202020204" pitchFamily="34" charset="0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300" kern="1200">
          <a:solidFill>
            <a:srgbClr val="404040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2pPr>
      <a:lvl3pPr marL="8572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000" kern="1200">
          <a:solidFill>
            <a:srgbClr val="404040"/>
          </a:solidFill>
          <a:latin typeface="+mn-lt"/>
          <a:ea typeface="+mn-ea"/>
          <a:cs typeface="+mn-cs"/>
        </a:defRPr>
      </a:lvl3pPr>
      <a:lvl4pPr marL="12001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900" kern="1200">
          <a:solidFill>
            <a:srgbClr val="404040"/>
          </a:solidFill>
          <a:latin typeface="+mn-lt"/>
          <a:ea typeface="+mn-ea"/>
          <a:cs typeface="+mn-cs"/>
        </a:defRPr>
      </a:lvl4pPr>
      <a:lvl5pPr marL="15430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900" kern="1200">
          <a:solidFill>
            <a:srgbClr val="404040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ndogeomatica.com.br/Gagen.htm" TargetMode="External"/><Relationship Id="rId2" Type="http://schemas.openxmlformats.org/officeDocument/2006/relationships/hyperlink" Target="http://www.mundogeomatica.com.br/" TargetMode="Externa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hyperlink" Target="http://lattes.cnpq.br/712582664531075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2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>
            <a:extLst>
              <a:ext uri="{FF2B5EF4-FFF2-40B4-BE49-F238E27FC236}">
                <a16:creationId xmlns:a16="http://schemas.microsoft.com/office/drawing/2014/main" id="{A0FBE16D-9557-9B20-837F-DE8B37104E5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3400" y="2195513"/>
            <a:ext cx="6251575" cy="1995487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t-BR" altLang="pt-BR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Sensoriamento </a:t>
            </a:r>
            <a:br>
              <a:rPr lang="pt-BR" altLang="pt-BR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altLang="pt-BR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Remoto</a:t>
            </a:r>
            <a:br>
              <a:rPr lang="en-US" altLang="pt-BR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pt-BR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(SR)</a:t>
            </a:r>
          </a:p>
        </p:txBody>
      </p:sp>
      <p:pic>
        <p:nvPicPr>
          <p:cNvPr id="48131" name="Picture 4" descr="Brasão Gif 15 Kb">
            <a:extLst>
              <a:ext uri="{FF2B5EF4-FFF2-40B4-BE49-F238E27FC236}">
                <a16:creationId xmlns:a16="http://schemas.microsoft.com/office/drawing/2014/main" id="{ADAF0ECA-011D-FB97-4B9F-AFA91F1BD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4638"/>
            <a:ext cx="1325563" cy="13255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Retângulo 5">
            <a:extLst>
              <a:ext uri="{FF2B5EF4-FFF2-40B4-BE49-F238E27FC236}">
                <a16:creationId xmlns:a16="http://schemas.microsoft.com/office/drawing/2014/main" id="{7E5FFE17-812D-EED7-5236-2E2BC7D69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0"/>
            <a:ext cx="8151813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3429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UNIVERSIDADE FEDERAL DO ESPÍRITO SANTO</a:t>
            </a:r>
            <a:endParaRPr kumimoji="0" lang="en-US" altLang="pt-BR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3429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CENTRO DE CIÊNCIAS AGRÁRIAS E ENGENHARIAS</a:t>
            </a:r>
            <a:endParaRPr kumimoji="0" lang="en-US" altLang="pt-BR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3429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PROGRAMA DE PÓS-GRADUAÇÃO EM CIÊNCIAS FLORESTAIS</a:t>
            </a:r>
            <a:endParaRPr kumimoji="0" lang="en-US" altLang="pt-BR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133" name="Retângulo 6">
            <a:extLst>
              <a:ext uri="{FF2B5EF4-FFF2-40B4-BE49-F238E27FC236}">
                <a16:creationId xmlns:a16="http://schemas.microsoft.com/office/drawing/2014/main" id="{528BA49D-9284-155F-D1E5-50BB18599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1138" y="3962400"/>
            <a:ext cx="247491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3429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Professor Dr. Alexandre Rosa</a:t>
            </a:r>
          </a:p>
          <a:p>
            <a:pPr marL="0" marR="0" lvl="0" indent="0" algn="ctr" defTabSz="3429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dos Santos</a:t>
            </a:r>
            <a:endParaRPr kumimoji="0" lang="en-US" altLang="pt-BR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 descr="Homem sorrindo com camisa azul&#10;&#10;Descrição gerada automaticamente">
            <a:extLst>
              <a:ext uri="{FF2B5EF4-FFF2-40B4-BE49-F238E27FC236}">
                <a16:creationId xmlns:a16="http://schemas.microsoft.com/office/drawing/2014/main" id="{00BB9F8D-C1BE-F158-9E73-4ABF71144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499" y="2142464"/>
            <a:ext cx="2185988" cy="1800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57EDE139-23CD-351E-304A-659AACE08B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2936" y="4559598"/>
            <a:ext cx="6588000" cy="2196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rgbClr val="00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3D61B46A-F2CC-4406-8B4B-9E6FA19EB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457EDE12-70A3-4963-8EC0-36362B669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A0925E8F-5E9C-4B0E-BE92-50C33637A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D6366321-F6AE-4B3F-A270-539DEE651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D1904C89-6D93-463C-9C8B-3AFA5175F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7895" name="Text Box 7">
            <a:extLst>
              <a:ext uri="{FF2B5EF4-FFF2-40B4-BE49-F238E27FC236}">
                <a16:creationId xmlns:a16="http://schemas.microsoft.com/office/drawing/2014/main" id="{416D347F-D565-4A84-BB36-4A9B5B076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-19050"/>
            <a:ext cx="853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pt-BR" altLang="pt-BR" sz="3600" b="1" u="sng">
                <a:latin typeface="Arial" panose="020B0604020202020204" pitchFamily="34" charset="0"/>
              </a:rPr>
              <a:t>Tipos de Espalhamento</a:t>
            </a:r>
            <a:endParaRPr lang="pt-PT" altLang="pt-BR" sz="3600" b="1" u="sng">
              <a:latin typeface="Arial" panose="020B0604020202020204" pitchFamily="34" charset="0"/>
            </a:endParaRPr>
          </a:p>
        </p:txBody>
      </p:sp>
      <p:sp>
        <p:nvSpPr>
          <p:cNvPr id="69640" name="Text Box 8">
            <a:extLst>
              <a:ext uri="{FF2B5EF4-FFF2-40B4-BE49-F238E27FC236}">
                <a16:creationId xmlns:a16="http://schemas.microsoft.com/office/drawing/2014/main" id="{8AB4E43F-4538-4C41-980C-8EF8A48B7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822325"/>
            <a:ext cx="8534400" cy="1654175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pt-BR" altLang="pt-BR" sz="20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pt-BR" altLang="pt-BR" sz="2000" b="1" u="sng">
                <a:solidFill>
                  <a:srgbClr val="FF0000"/>
                </a:solidFill>
                <a:latin typeface="Arial" panose="020B0604020202020204" pitchFamily="34" charset="0"/>
              </a:rPr>
              <a:t>Molecular ou Rayleigh</a:t>
            </a:r>
            <a:r>
              <a:rPr lang="pt-BR" altLang="pt-BR" sz="2000" b="1">
                <a:solidFill>
                  <a:srgbClr val="FF0000"/>
                </a:solidFill>
                <a:latin typeface="Arial" panose="020B0604020202020204" pitchFamily="34" charset="0"/>
              </a:rPr>
              <a:t>: </a:t>
            </a: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quando a relação entre o diâmetro da partícula e o comprimento de onda é menor que 1, o espalhamento é considerado isotrópico, ou seja, é simétrico em relação à direção da onda incidente e à intensidade. Ele é produzido, essencialmente, por moléculas de gases constituintes da atmosfera. </a:t>
            </a:r>
          </a:p>
        </p:txBody>
      </p:sp>
      <p:sp>
        <p:nvSpPr>
          <p:cNvPr id="69671" name="Text Box 39">
            <a:extLst>
              <a:ext uri="{FF2B5EF4-FFF2-40B4-BE49-F238E27FC236}">
                <a16:creationId xmlns:a16="http://schemas.microsoft.com/office/drawing/2014/main" id="{F827671E-6E57-4BEE-BFEA-27507D6E4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" y="2689225"/>
            <a:ext cx="8534400" cy="1044575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None/>
            </a:pP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Quanto menor o comprimento de onda maior será o espalhamento molecular. A quantidade de radiação espalhada (E) é inversamente proporcional à quarta potência do comprimento de onda:</a:t>
            </a:r>
          </a:p>
        </p:txBody>
      </p:sp>
      <p:sp>
        <p:nvSpPr>
          <p:cNvPr id="37898" name="Rectangle 41">
            <a:extLst>
              <a:ext uri="{FF2B5EF4-FFF2-40B4-BE49-F238E27FC236}">
                <a16:creationId xmlns:a16="http://schemas.microsoft.com/office/drawing/2014/main" id="{F195F645-2CE4-428B-9417-565B2826A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graphicFrame>
        <p:nvGraphicFramePr>
          <p:cNvPr id="69672" name="Object 40">
            <a:extLst>
              <a:ext uri="{FF2B5EF4-FFF2-40B4-BE49-F238E27FC236}">
                <a16:creationId xmlns:a16="http://schemas.microsoft.com/office/drawing/2014/main" id="{0AF97832-038A-47C0-9023-6B6DBC10BF9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62400" y="3898900"/>
          <a:ext cx="11430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95085" imgH="393529" progId="Equation.3">
                  <p:embed/>
                </p:oleObj>
              </mc:Choice>
              <mc:Fallback>
                <p:oleObj name="Equation" r:id="rId2" imgW="495085" imgH="393529" progId="Equation.3">
                  <p:embed/>
                  <p:pic>
                    <p:nvPicPr>
                      <p:cNvPr id="69672" name="Object 40">
                        <a:extLst>
                          <a:ext uri="{FF2B5EF4-FFF2-40B4-BE49-F238E27FC236}">
                            <a16:creationId xmlns:a16="http://schemas.microsoft.com/office/drawing/2014/main" id="{0AF97832-038A-47C0-9023-6B6DBC10BF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898900"/>
                        <a:ext cx="1143000" cy="901700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74" name="Text Box 42">
            <a:extLst>
              <a:ext uri="{FF2B5EF4-FFF2-40B4-BE49-F238E27FC236}">
                <a16:creationId xmlns:a16="http://schemas.microsoft.com/office/drawing/2014/main" id="{AFF4FC29-3E2D-4DF1-A628-7668BDC04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051425"/>
            <a:ext cx="8534400" cy="1044575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pt-BR" altLang="pt-BR" sz="2000" b="1">
                <a:solidFill>
                  <a:srgbClr val="FF0000"/>
                </a:solidFill>
                <a:latin typeface="Arial" panose="020B0604020202020204" pitchFamily="34" charset="0"/>
              </a:rPr>
              <a:t>EXEMPLO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Por apresentar menor comprimento de onda, a luz azul é espalhada em cerca de 5,5 vezes mais do que a luz vermelha (Cor azul do céu)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9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9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9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9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9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9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9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9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9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0" grpId="0" animBg="1"/>
      <p:bldP spid="69671" grpId="0" animBg="1"/>
      <p:bldP spid="6967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rgbClr val="00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7">
            <a:extLst>
              <a:ext uri="{FF2B5EF4-FFF2-40B4-BE49-F238E27FC236}">
                <a16:creationId xmlns:a16="http://schemas.microsoft.com/office/drawing/2014/main" id="{F6FAE8D3-AC02-4E0A-8CAC-49F8D5803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-19050"/>
            <a:ext cx="8534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pt-BR" altLang="pt-BR" sz="2400" b="1" u="sng">
                <a:latin typeface="Arial" panose="020B0604020202020204" pitchFamily="34" charset="0"/>
              </a:rPr>
              <a:t>CURIOSIDADE!</a:t>
            </a:r>
          </a:p>
          <a:p>
            <a:pPr algn="ctr" eaLnBrk="1" hangingPunct="1"/>
            <a:r>
              <a:rPr lang="pt-BR" altLang="pt-BR" sz="2400" b="1" u="sng">
                <a:latin typeface="Arial" panose="020B0604020202020204" pitchFamily="34" charset="0"/>
              </a:rPr>
              <a:t>Por que o céu é azul durante o dia e vermelho</a:t>
            </a:r>
          </a:p>
          <a:p>
            <a:pPr algn="ctr" eaLnBrk="1" hangingPunct="1"/>
            <a:r>
              <a:rPr lang="pt-BR" altLang="pt-BR" sz="2400" b="1" u="sng">
                <a:latin typeface="Arial" panose="020B0604020202020204" pitchFamily="34" charset="0"/>
              </a:rPr>
              <a:t> no nascer e pôr-do-sol?</a:t>
            </a:r>
            <a:endParaRPr lang="pt-PT" altLang="pt-BR" sz="2400" b="1" u="sng">
              <a:latin typeface="Arial" panose="020B0604020202020204" pitchFamily="34" charset="0"/>
            </a:endParaRPr>
          </a:p>
        </p:txBody>
      </p:sp>
      <p:sp>
        <p:nvSpPr>
          <p:cNvPr id="70664" name="Text Box 8">
            <a:extLst>
              <a:ext uri="{FF2B5EF4-FFF2-40B4-BE49-F238E27FC236}">
                <a16:creationId xmlns:a16="http://schemas.microsoft.com/office/drawing/2014/main" id="{FAFAABC4-16D3-47F9-874E-628E2D110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317625"/>
            <a:ext cx="8534400" cy="1654175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 Quando se olha para o céu, é a luz azul que se vê, pelo fato de ela ter sido mais dispersada pelas moléculas dos gases em todas as direções. Por outro lado, a luz violeta é muito mais dispersada do que a luz azul. No entanto, não se vê o céu na cor violeta porque o Sol produz muito mais luz azul do que violeta.</a:t>
            </a:r>
          </a:p>
        </p:txBody>
      </p:sp>
      <p:sp>
        <p:nvSpPr>
          <p:cNvPr id="70669" name="Text Box 13">
            <a:extLst>
              <a:ext uri="{FF2B5EF4-FFF2-40B4-BE49-F238E27FC236}">
                <a16:creationId xmlns:a16="http://schemas.microsoft.com/office/drawing/2014/main" id="{ED5F8794-67E7-45F3-9356-49C61CBD1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127375"/>
            <a:ext cx="8534400" cy="1654175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 Quando o Sol se encontra perto do horizonte os raios diretos que chegam aos nossos olhos atravessam uma massa de ar maio e a dispersão aumenta sua intensidade; a maior atenuação no azul faz com que a luz do Sol seja avermelhada no espectro do visível. Este efeito se acentua quando há poeira em suspensão na atmosfera.</a:t>
            </a:r>
          </a:p>
        </p:txBody>
      </p:sp>
      <p:sp>
        <p:nvSpPr>
          <p:cNvPr id="70670" name="AutoShape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127A52B-382F-480F-BAA9-92FCCC09F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7900" y="5353050"/>
            <a:ext cx="4953000" cy="762000"/>
          </a:xfrm>
          <a:custGeom>
            <a:avLst/>
            <a:gdLst>
              <a:gd name="T0" fmla="*/ 3714750 w 21600"/>
              <a:gd name="T1" fmla="*/ 0 h 21600"/>
              <a:gd name="T2" fmla="*/ 0 w 21600"/>
              <a:gd name="T3" fmla="*/ 381000 h 21600"/>
              <a:gd name="T4" fmla="*/ 3714750 w 21600"/>
              <a:gd name="T5" fmla="*/ 762000 h 21600"/>
              <a:gd name="T6" fmla="*/ 4953000 w 21600"/>
              <a:gd name="T7" fmla="*/ 3810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pt-BR" altLang="pt-BR" b="1">
                <a:solidFill>
                  <a:srgbClr val="000000"/>
                </a:solidFill>
              </a:rPr>
              <a:t>VEJA FIGURA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0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0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0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4" grpId="0" animBg="1"/>
      <p:bldP spid="70669" grpId="0" animBg="1"/>
      <p:bldP spid="7067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rgbClr val="00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8">
            <a:extLst>
              <a:ext uri="{FF2B5EF4-FFF2-40B4-BE49-F238E27FC236}">
                <a16:creationId xmlns:a16="http://schemas.microsoft.com/office/drawing/2014/main" id="{AE9D7A76-455F-4942-BED9-6AB056722F20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796925"/>
            <a:ext cx="8689975" cy="3927475"/>
            <a:chOff x="142" y="502"/>
            <a:chExt cx="5474" cy="2474"/>
          </a:xfrm>
        </p:grpSpPr>
        <p:pic>
          <p:nvPicPr>
            <p:cNvPr id="39939" name="Picture 6" descr="Cap2_4">
              <a:extLst>
                <a:ext uri="{FF2B5EF4-FFF2-40B4-BE49-F238E27FC236}">
                  <a16:creationId xmlns:a16="http://schemas.microsoft.com/office/drawing/2014/main" id="{07DCC0EE-32B6-4C78-A56F-135B44A77A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" y="502"/>
              <a:ext cx="5474" cy="2042"/>
            </a:xfrm>
            <a:prstGeom prst="rect">
              <a:avLst/>
            </a:prstGeom>
            <a:noFill/>
            <a:ln w="762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940" name="Text Box 7">
              <a:extLst>
                <a:ext uri="{FF2B5EF4-FFF2-40B4-BE49-F238E27FC236}">
                  <a16:creationId xmlns:a16="http://schemas.microsoft.com/office/drawing/2014/main" id="{286A0393-5358-4DEA-84D5-4DC12F6C13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8" y="2688"/>
              <a:ext cx="504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pt-BR" altLang="pt-BR" sz="2400" b="1">
                  <a:latin typeface="Arial" panose="020B0604020202020204" pitchFamily="34" charset="0"/>
                </a:rPr>
                <a:t>Efeito do espalhamento Rayleigh na coloração do céu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rgbClr val="00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>
            <a:extLst>
              <a:ext uri="{FF2B5EF4-FFF2-40B4-BE49-F238E27FC236}">
                <a16:creationId xmlns:a16="http://schemas.microsoft.com/office/drawing/2014/main" id="{14AE7DB0-DDF8-4841-809B-2114757D7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-19050"/>
            <a:ext cx="853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pt-BR" altLang="pt-BR" sz="3600" b="1" u="sng">
                <a:latin typeface="Arial" panose="020B0604020202020204" pitchFamily="34" charset="0"/>
              </a:rPr>
              <a:t>O QUE É JANELA ATMOSFÉRICA?</a:t>
            </a:r>
            <a:endParaRPr lang="pt-PT" altLang="pt-BR" sz="3600" b="1" u="sng">
              <a:latin typeface="Arial" panose="020B0604020202020204" pitchFamily="34" charset="0"/>
            </a:endParaRPr>
          </a:p>
        </p:txBody>
      </p:sp>
      <p:sp>
        <p:nvSpPr>
          <p:cNvPr id="74755" name="Text Box 3">
            <a:extLst>
              <a:ext uri="{FF2B5EF4-FFF2-40B4-BE49-F238E27FC236}">
                <a16:creationId xmlns:a16="http://schemas.microsoft.com/office/drawing/2014/main" id="{FD15BEEF-90B7-4470-8118-5BAADA309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31825"/>
            <a:ext cx="8534400" cy="739775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São as regiões do espectro eletromagnético, para as quais a radiação não é absorvida, ou seja, a atmosfera é transparente</a:t>
            </a:r>
          </a:p>
        </p:txBody>
      </p:sp>
      <p:grpSp>
        <p:nvGrpSpPr>
          <p:cNvPr id="74768" name="Group 16">
            <a:extLst>
              <a:ext uri="{FF2B5EF4-FFF2-40B4-BE49-F238E27FC236}">
                <a16:creationId xmlns:a16="http://schemas.microsoft.com/office/drawing/2014/main" id="{FDDF7565-DF36-4790-A88F-B8BC92087BF2}"/>
              </a:ext>
            </a:extLst>
          </p:cNvPr>
          <p:cNvGrpSpPr>
            <a:grpSpLocks/>
          </p:cNvGrpSpPr>
          <p:nvPr/>
        </p:nvGrpSpPr>
        <p:grpSpPr bwMode="auto">
          <a:xfrm>
            <a:off x="193675" y="1476375"/>
            <a:ext cx="8642350" cy="5278438"/>
            <a:chOff x="122" y="930"/>
            <a:chExt cx="5444" cy="3325"/>
          </a:xfrm>
        </p:grpSpPr>
        <p:pic>
          <p:nvPicPr>
            <p:cNvPr id="43013" name="Picture 14" descr="Cap2_5">
              <a:extLst>
                <a:ext uri="{FF2B5EF4-FFF2-40B4-BE49-F238E27FC236}">
                  <a16:creationId xmlns:a16="http://schemas.microsoft.com/office/drawing/2014/main" id="{1C4B9EFD-014E-4B74-B091-BCBE306E8F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930"/>
              <a:ext cx="4512" cy="2889"/>
            </a:xfrm>
            <a:prstGeom prst="rect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014" name="Text Box 15">
              <a:extLst>
                <a:ext uri="{FF2B5EF4-FFF2-40B4-BE49-F238E27FC236}">
                  <a16:creationId xmlns:a16="http://schemas.microsoft.com/office/drawing/2014/main" id="{2C3255EA-AAAF-41BD-88FE-D6C7D22C31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" y="3851"/>
              <a:ext cx="544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latin typeface="Arial" panose="020B0604020202020204" pitchFamily="34" charset="0"/>
                </a:rPr>
                <a:t>Curva espectral da radiação solar e da Terra e janelas atmosféricas, representadas</a:t>
              </a:r>
            </a:p>
            <a:p>
              <a:pPr algn="ctr" eaLnBrk="1" hangingPunct="1"/>
              <a:r>
                <a:rPr lang="pt-BR" altLang="pt-BR">
                  <a:latin typeface="Arial" panose="020B0604020202020204" pitchFamily="34" charset="0"/>
                </a:rPr>
                <a:t> pelas cores roxa, amarela, vermelha e marron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4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4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4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4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ítulo 1">
            <a:extLst>
              <a:ext uri="{FF2B5EF4-FFF2-40B4-BE49-F238E27FC236}">
                <a16:creationId xmlns:a16="http://schemas.microsoft.com/office/drawing/2014/main" id="{4833CA86-FDC0-4741-98BA-89411E32EAB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46213" y="1960563"/>
            <a:ext cx="6251575" cy="13811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pt-BR" altLang="pt-BR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Agradeço pela Interpretação da Aula</a:t>
            </a:r>
            <a:endParaRPr lang="en-US" altLang="pt-BR"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971" name="Retângulo 6">
            <a:extLst>
              <a:ext uri="{FF2B5EF4-FFF2-40B4-BE49-F238E27FC236}">
                <a16:creationId xmlns:a16="http://schemas.microsoft.com/office/drawing/2014/main" id="{D71E5D7F-F353-96F2-28A9-C1E5166CE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500" y="6072188"/>
            <a:ext cx="6477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3429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7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Professor Dr. Alexandre Rosa dos Santos</a:t>
            </a:r>
            <a:endParaRPr kumimoji="0" lang="en-US" altLang="pt-BR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 descr="Homem sorrindo com camisa azul&#10;&#10;Descrição gerada automaticamente">
            <a:extLst>
              <a:ext uri="{FF2B5EF4-FFF2-40B4-BE49-F238E27FC236}">
                <a16:creationId xmlns:a16="http://schemas.microsoft.com/office/drawing/2014/main" id="{5C2C37F3-BC15-B4C8-2BB5-28A4B0E47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2463" y="3671888"/>
            <a:ext cx="2759075" cy="22717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3973" name="Picture 4" descr="Brasão Gif 15 Kb">
            <a:extLst>
              <a:ext uri="{FF2B5EF4-FFF2-40B4-BE49-F238E27FC236}">
                <a16:creationId xmlns:a16="http://schemas.microsoft.com/office/drawing/2014/main" id="{DA43F180-9ABA-7267-0AAF-CE97A0488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4638"/>
            <a:ext cx="1325563" cy="13255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4" name="Retângulo 5">
            <a:extLst>
              <a:ext uri="{FF2B5EF4-FFF2-40B4-BE49-F238E27FC236}">
                <a16:creationId xmlns:a16="http://schemas.microsoft.com/office/drawing/2014/main" id="{FC545332-F5DD-C2C2-74CD-78BF5F4EA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0"/>
            <a:ext cx="8151813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3429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UNIVERSIDADE FEDERAL DO ESPÍRITO SANTO</a:t>
            </a:r>
            <a:endParaRPr kumimoji="0" lang="en-US" altLang="pt-BR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3429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CENTRO DE CIÊNCIAS AGRÁRIAS E ENGENHARIAS</a:t>
            </a:r>
            <a:endParaRPr kumimoji="0" lang="en-US" altLang="pt-BR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3429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PROGRAMA DE PÓS-GRADUAÇÃO EM CIÊNCIAS FLORESTAIS</a:t>
            </a:r>
            <a:endParaRPr kumimoji="0" lang="en-US" altLang="pt-BR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00058"/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>
            <a:extLst>
              <a:ext uri="{FF2B5EF4-FFF2-40B4-BE49-F238E27FC236}">
                <a16:creationId xmlns:a16="http://schemas.microsoft.com/office/drawing/2014/main" id="{44A9C370-439F-4E78-9B8A-1A20B341F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00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5059" name="Rectangle 5">
            <a:extLst>
              <a:ext uri="{FF2B5EF4-FFF2-40B4-BE49-F238E27FC236}">
                <a16:creationId xmlns:a16="http://schemas.microsoft.com/office/drawing/2014/main" id="{F7DC7B1B-5FD1-4444-AF49-5E9011C79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00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grpSp>
        <p:nvGrpSpPr>
          <p:cNvPr id="45060" name="Group 15">
            <a:extLst>
              <a:ext uri="{FF2B5EF4-FFF2-40B4-BE49-F238E27FC236}">
                <a16:creationId xmlns:a16="http://schemas.microsoft.com/office/drawing/2014/main" id="{23B6FDAA-58B1-4A4E-840D-B0732339635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334500" cy="7939088"/>
            <a:chOff x="0" y="0"/>
            <a:chExt cx="5880" cy="5001"/>
          </a:xfrm>
        </p:grpSpPr>
        <p:pic>
          <p:nvPicPr>
            <p:cNvPr id="45061" name="Picture 11" descr="CBERS_2_CCD1XS_20031104_156">
              <a:extLst>
                <a:ext uri="{FF2B5EF4-FFF2-40B4-BE49-F238E27FC236}">
                  <a16:creationId xmlns:a16="http://schemas.microsoft.com/office/drawing/2014/main" id="{0611E348-6EB8-40D8-8834-AB1F115191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0" y="2878"/>
              <a:ext cx="3120" cy="2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2" name="Picture 7" descr="Vitoria-ES-PSM-201202">
              <a:extLst>
                <a:ext uri="{FF2B5EF4-FFF2-40B4-BE49-F238E27FC236}">
                  <a16:creationId xmlns:a16="http://schemas.microsoft.com/office/drawing/2014/main" id="{C05E4465-984D-4BDA-9157-F83515B24B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77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3" name="Picture 8" descr="Vitoria">
              <a:extLst>
                <a:ext uri="{FF2B5EF4-FFF2-40B4-BE49-F238E27FC236}">
                  <a16:creationId xmlns:a16="http://schemas.microsoft.com/office/drawing/2014/main" id="{35876CA6-744D-4058-BB13-6CA6D536F5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0" y="0"/>
              <a:ext cx="3000" cy="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64" name="WordArt 12">
              <a:extLst>
                <a:ext uri="{FF2B5EF4-FFF2-40B4-BE49-F238E27FC236}">
                  <a16:creationId xmlns:a16="http://schemas.microsoft.com/office/drawing/2014/main" id="{7519F8DF-5ABA-46E7-86E0-BC4D481C969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824" y="3456"/>
              <a:ext cx="864" cy="228"/>
            </a:xfrm>
            <a:prstGeom prst="rect">
              <a:avLst/>
            </a:prstGeom>
          </p:spPr>
          <p:txBody>
            <a:bodyPr wrap="none" fromWordArt="1">
              <a:prstTxWarp prst="textWave1">
                <a:avLst>
                  <a:gd name="adj1" fmla="val 0"/>
                  <a:gd name="adj2" fmla="val 0"/>
                </a:avLst>
              </a:prstTxWarp>
            </a:bodyPr>
            <a:lstStyle/>
            <a:p>
              <a:pPr algn="ctr"/>
              <a:r>
                <a:rPr lang="pt-BR" sz="36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CC00"/>
                  </a:solidFill>
                  <a:effectLst>
                    <a:outerShdw dist="53882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FIM</a:t>
              </a:r>
            </a:p>
          </p:txBody>
        </p:sp>
        <p:sp>
          <p:nvSpPr>
            <p:cNvPr id="45065" name="WordArt 14">
              <a:extLst>
                <a:ext uri="{FF2B5EF4-FFF2-40B4-BE49-F238E27FC236}">
                  <a16:creationId xmlns:a16="http://schemas.microsoft.com/office/drawing/2014/main" id="{386531F7-06A7-4BE3-9AA8-3E72CE9B4BD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848" y="2556"/>
              <a:ext cx="864" cy="228"/>
            </a:xfrm>
            <a:prstGeom prst="rect">
              <a:avLst/>
            </a:prstGeom>
          </p:spPr>
          <p:txBody>
            <a:bodyPr wrap="none" fromWordArt="1">
              <a:prstTxWarp prst="textWave1">
                <a:avLst>
                  <a:gd name="adj1" fmla="val 0"/>
                  <a:gd name="adj2" fmla="val 0"/>
                </a:avLst>
              </a:prstTxWarp>
            </a:bodyPr>
            <a:lstStyle/>
            <a:p>
              <a:pPr algn="ctr"/>
              <a:r>
                <a:rPr lang="pt-BR" sz="36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CC00"/>
                  </a:solidFill>
                  <a:effectLst>
                    <a:outerShdw dist="53882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FIM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B18F4E56-43DE-A691-124B-26683CB57807}"/>
              </a:ext>
            </a:extLst>
          </p:cNvPr>
          <p:cNvSpPr/>
          <p:nvPr/>
        </p:nvSpPr>
        <p:spPr>
          <a:xfrm>
            <a:off x="522288" y="1957388"/>
            <a:ext cx="8045450" cy="3921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155" name="Retângulo 1">
            <a:extLst>
              <a:ext uri="{FF2B5EF4-FFF2-40B4-BE49-F238E27FC236}">
                <a16:creationId xmlns:a16="http://schemas.microsoft.com/office/drawing/2014/main" id="{C00FF663-A30B-4E7C-0495-A1B3AD9E3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63" y="1587500"/>
            <a:ext cx="8724900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Prof. Dr. Alexandre Rosa dos Santos - (Prof. Titular CCAE-UFES)</a:t>
            </a: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 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Departamento de Engenharia Rural - ERU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Programa de Pós-Graduação (Mestrado/Doutorado) em Ciências Florestais da UFES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Programa de Pós-Graduação (Mestrado/Doutorado) em Ciência Florestal da UFV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Bolsista de Produtividade em Pesquisa do CNPq - Comitê RF - Recursos Florestais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652191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CONTATOS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Email: </a:t>
            </a:r>
            <a:r>
              <a:rPr kumimoji="0" lang="pt-BR" altLang="pt-BR" sz="1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mundogeomatica@yahoo.com.br </a:t>
            </a: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(oficial)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alexandre.r.santos@ufes.br</a:t>
            </a: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 (UFES)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alexandre.santos@pq.cnpq.br</a:t>
            </a: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 (bolsista de produtividade CNPq)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PORTAL MUNDO DA GEOMÁTICA: </a:t>
            </a:r>
            <a:r>
              <a:rPr kumimoji="0" lang="pt-BR" altLang="pt-BR" sz="1200" b="0" i="0" u="sng" strike="noStrike" kern="1200" cap="none" spc="0" normalizeH="0" baseline="0" noProof="0">
                <a:ln>
                  <a:noFill/>
                </a:ln>
                <a:solidFill>
                  <a:srgbClr val="196AD4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  <a:hlinkClick r:id="rId2"/>
              </a:rPr>
              <a:t>http://www.mundogeomatica.com.br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GAGEN: </a:t>
            </a:r>
            <a:r>
              <a:rPr kumimoji="0" lang="pt-BR" altLang="pt-BR" sz="1200" b="0" i="0" u="sng" strike="noStrike" kern="1200" cap="none" spc="0" normalizeH="0" baseline="0" noProof="0">
                <a:ln>
                  <a:noFill/>
                </a:ln>
                <a:solidFill>
                  <a:srgbClr val="196AD4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  <a:hlinkClick r:id="rId3"/>
              </a:rPr>
              <a:t>http://www.mundogeomatica.com.br/Gagen.htm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Telefone: 28-3552-8908 (sala no CCAE-UFES) 28-9-9926-0262 (celular)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Curriculum Lattes CNPq: </a:t>
            </a:r>
            <a:r>
              <a:rPr kumimoji="0" lang="pt-BR" altLang="pt-BR" sz="1200" b="0" i="0" u="sng" strike="noStrike" kern="1200" cap="none" spc="0" normalizeH="0" baseline="0" noProof="0">
                <a:ln>
                  <a:noFill/>
                </a:ln>
                <a:solidFill>
                  <a:srgbClr val="196AD4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  <a:hlinkClick r:id="rId4"/>
              </a:rPr>
              <a:t>http://lattes.cnpq.br/7125826645310758</a:t>
            </a:r>
            <a:r>
              <a:rPr kumimoji="0" lang="pt-BR" altLang="pt-B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 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652191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FORMAÇÃO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Pós-Doutorado em Ciências Florestais (Sensoriamento Remoto e Geoprocessamento) – UFV (Conceito CAPES 6)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Doutorado em Engenharia Agrícola – UFV (Conceito CAPES 6)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Mestrado em Meteorologia Agrícola – UFV (Conceito CAPES 5)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Especialização - Metodologia Ensino da Língua Portuguesa e Inglesa – UCAM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Graduação 02 – Licenciatura em Letras - Português e Inglês – UNIFRAM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Graduação 01 – Agronomia – UFES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Imagem 2" descr="Homem sorrindo com camisa azul&#10;&#10;Descrição gerada automaticamente">
            <a:extLst>
              <a:ext uri="{FF2B5EF4-FFF2-40B4-BE49-F238E27FC236}">
                <a16:creationId xmlns:a16="http://schemas.microsoft.com/office/drawing/2014/main" id="{4CE522A2-497A-158E-8697-3B6AAD1B5B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2366963"/>
            <a:ext cx="2185988" cy="1800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9157" name="Picture 4" descr="Brasão Gif 15 Kb">
            <a:extLst>
              <a:ext uri="{FF2B5EF4-FFF2-40B4-BE49-F238E27FC236}">
                <a16:creationId xmlns:a16="http://schemas.microsoft.com/office/drawing/2014/main" id="{0A8F99C0-E473-6693-FE04-AB8321DBA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438"/>
            <a:ext cx="1325563" cy="13255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Retângulo 5">
            <a:extLst>
              <a:ext uri="{FF2B5EF4-FFF2-40B4-BE49-F238E27FC236}">
                <a16:creationId xmlns:a16="http://schemas.microsoft.com/office/drawing/2014/main" id="{4DC35B26-BE5B-FB36-221B-2E030333B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188" y="-76200"/>
            <a:ext cx="8151812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3429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UNIVERSIDADE FEDERAL DO ESPÍRITO SANTO</a:t>
            </a:r>
            <a:endParaRPr kumimoji="0" lang="en-US" altLang="pt-BR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3429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CENTRO DE CIÊNCIAS AGRÁRIAS E ENGENHARIAS</a:t>
            </a:r>
            <a:endParaRPr kumimoji="0" lang="en-US" altLang="pt-BR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3429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PROGRAMA DE PÓS-GRADUAÇÃO EM CIÊNCIAS FLORESTAIS</a:t>
            </a:r>
            <a:endParaRPr kumimoji="0" lang="en-US" altLang="pt-BR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7C3B7A9-607C-447E-8B00-AEA9D83897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741" y="1295400"/>
            <a:ext cx="8288518" cy="1407485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000">
                <a:latin typeface="Arial Black" panose="020B0A04020102020204" pitchFamily="34" charset="0"/>
                <a:cs typeface="Times New Roman" panose="02020603050405020304" pitchFamily="18" charset="0"/>
              </a:rPr>
              <a:t>AULA </a:t>
            </a:r>
            <a:r>
              <a:rPr lang="pt-BR" sz="4000" dirty="0">
                <a:latin typeface="Arial Black" panose="020B0A04020102020204" pitchFamily="34" charset="0"/>
                <a:cs typeface="Times New Roman" panose="02020603050405020304" pitchFamily="18" charset="0"/>
              </a:rPr>
              <a:t>02</a:t>
            </a: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Atmosfera Terrestre e sua Interação com a Radiação Solar</a:t>
            </a:r>
          </a:p>
        </p:txBody>
      </p:sp>
      <p:sp>
        <p:nvSpPr>
          <p:cNvPr id="28675" name="Text Box 18">
            <a:extLst>
              <a:ext uri="{FF2B5EF4-FFF2-40B4-BE49-F238E27FC236}">
                <a16:creationId xmlns:a16="http://schemas.microsoft.com/office/drawing/2014/main" id="{6FDE0253-F1E1-43C5-A2D3-78B27AD39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121400"/>
            <a:ext cx="8382000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200000"/>
              </a:lnSpc>
            </a:pPr>
            <a:r>
              <a:rPr lang="pt-BR" altLang="pt-BR" sz="1000" b="1">
                <a:solidFill>
                  <a:srgbClr val="000000"/>
                </a:solidFill>
                <a:latin typeface="Arial" panose="020B0604020202020204" pitchFamily="34" charset="0"/>
              </a:rPr>
              <a:t>Obs: Todos os Slides apresentados foram adaptados do livro  “Fundamentos do Sensoriamento Remoto e Metodologias de  Aplicação (2ª Edição). Autor: Maurício Alves Moreira</a:t>
            </a:r>
          </a:p>
        </p:txBody>
      </p:sp>
      <p:pic>
        <p:nvPicPr>
          <p:cNvPr id="28676" name="Picture 12" descr="Vitoria">
            <a:extLst>
              <a:ext uri="{FF2B5EF4-FFF2-40B4-BE49-F238E27FC236}">
                <a16:creationId xmlns:a16="http://schemas.microsoft.com/office/drawing/2014/main" id="{0AB20BE6-E0DB-4058-A804-BDABE7420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15" descr="andarai-ba">
            <a:extLst>
              <a:ext uri="{FF2B5EF4-FFF2-40B4-BE49-F238E27FC236}">
                <a16:creationId xmlns:a16="http://schemas.microsoft.com/office/drawing/2014/main" id="{77134375-C0A4-4BF4-9CCE-8C815B7A3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819400"/>
            <a:ext cx="3657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17" descr="Campos do Jordão - SP">
            <a:extLst>
              <a:ext uri="{FF2B5EF4-FFF2-40B4-BE49-F238E27FC236}">
                <a16:creationId xmlns:a16="http://schemas.microsoft.com/office/drawing/2014/main" id="{05D6C83D-CE9B-4AF4-A566-C656A4471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51"/>
          <a:stretch>
            <a:fillRect/>
          </a:stretch>
        </p:blipFill>
        <p:spPr bwMode="auto">
          <a:xfrm>
            <a:off x="6705600" y="2819400"/>
            <a:ext cx="2438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>
            <a:extLst>
              <a:ext uri="{FF2B5EF4-FFF2-40B4-BE49-F238E27FC236}">
                <a16:creationId xmlns:a16="http://schemas.microsoft.com/office/drawing/2014/main" id="{1C002357-AD3F-4D42-866D-8E1D1D87B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1050" y="44450"/>
            <a:ext cx="2546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pt-BR" altLang="pt-BR" sz="3600" b="1" u="sng">
                <a:solidFill>
                  <a:srgbClr val="000000"/>
                </a:solidFill>
                <a:latin typeface="Arial" panose="020B0604020202020204" pitchFamily="34" charset="0"/>
              </a:rPr>
              <a:t>Introdução</a:t>
            </a:r>
            <a:endParaRPr lang="pt-PT" altLang="pt-BR" sz="3600" b="1" u="sng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203" name="Text Box 3">
            <a:extLst>
              <a:ext uri="{FF2B5EF4-FFF2-40B4-BE49-F238E27FC236}">
                <a16:creationId xmlns:a16="http://schemas.microsoft.com/office/drawing/2014/main" id="{C1C19510-6A52-48E3-964F-95C08F70B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704850"/>
            <a:ext cx="8534400" cy="1958975"/>
          </a:xfrm>
          <a:prstGeom prst="rect">
            <a:avLst/>
          </a:prstGeom>
          <a:solidFill>
            <a:srgbClr val="33CCFF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/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A atmosfera terrestre possui uma massa que corresponde a </a:t>
            </a:r>
            <a:r>
              <a:rPr lang="pt-BR" altLang="pt-BR" sz="2000" b="1">
                <a:solidFill>
                  <a:srgbClr val="FF0000"/>
                </a:solidFill>
                <a:latin typeface="Arial" panose="020B0604020202020204" pitchFamily="34" charset="0"/>
              </a:rPr>
              <a:t>0,001% do total do planeta Terra</a:t>
            </a: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 e é constituída por uma </a:t>
            </a:r>
            <a:r>
              <a:rPr lang="pt-BR" altLang="pt-BR" sz="2000" b="1">
                <a:solidFill>
                  <a:srgbClr val="FF0000"/>
                </a:solidFill>
                <a:latin typeface="Arial" panose="020B0604020202020204" pitchFamily="34" charset="0"/>
              </a:rPr>
              <a:t>mistura gasosa, por vapor de água e aerossóis</a:t>
            </a: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. Essa camada gasosa apresenta espessura variável, podendo chegar a mais de </a:t>
            </a:r>
            <a:r>
              <a:rPr lang="pt-BR" altLang="pt-BR" sz="2000" b="1">
                <a:solidFill>
                  <a:srgbClr val="FF0000"/>
                </a:solidFill>
                <a:latin typeface="Arial" panose="020B0604020202020204" pitchFamily="34" charset="0"/>
              </a:rPr>
              <a:t>1.000 km de altitude</a:t>
            </a: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. Apesar dessa extensa camada, a massa total dos gases que a compõem concentra-se, praticamente, no primeiros </a:t>
            </a:r>
            <a:r>
              <a:rPr lang="pt-BR" altLang="pt-BR" sz="2000" b="1">
                <a:solidFill>
                  <a:srgbClr val="FF0000"/>
                </a:solidFill>
                <a:latin typeface="Arial" panose="020B0604020202020204" pitchFamily="34" charset="0"/>
              </a:rPr>
              <a:t>10 km de altitude</a:t>
            </a: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51204" name="Text Box 4">
            <a:extLst>
              <a:ext uri="{FF2B5EF4-FFF2-40B4-BE49-F238E27FC236}">
                <a16:creationId xmlns:a16="http://schemas.microsoft.com/office/drawing/2014/main" id="{A4ED12A5-1E0F-4ED6-8163-E3FB19F1E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819400"/>
            <a:ext cx="8534400" cy="679450"/>
          </a:xfrm>
          <a:prstGeom prst="rect">
            <a:avLst/>
          </a:prstGeom>
          <a:solidFill>
            <a:srgbClr val="33CCFF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/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</a:rPr>
              <a:t>Ao nível do mar, a pressão é de aproximadamente </a:t>
            </a:r>
            <a:r>
              <a:rPr lang="pt-BR" altLang="pt-BR" b="1">
                <a:solidFill>
                  <a:srgbClr val="FF0000"/>
                </a:solidFill>
                <a:latin typeface="Arial" panose="020B0604020202020204" pitchFamily="34" charset="0"/>
              </a:rPr>
              <a:t>101 kilopascal</a:t>
            </a:r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</a:rPr>
              <a:t>, o que equivale a </a:t>
            </a:r>
            <a:r>
              <a:rPr lang="pt-BR" altLang="pt-BR" b="1">
                <a:solidFill>
                  <a:srgbClr val="FF0000"/>
                </a:solidFill>
                <a:latin typeface="Arial" panose="020B0604020202020204" pitchFamily="34" charset="0"/>
              </a:rPr>
              <a:t>1.103 milibares (mb)</a:t>
            </a:r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</a:rPr>
              <a:t> ou </a:t>
            </a:r>
            <a:r>
              <a:rPr lang="pt-BR" altLang="pt-BR" b="1">
                <a:solidFill>
                  <a:srgbClr val="000000"/>
                </a:solidFill>
                <a:latin typeface="Arial" panose="020B0604020202020204" pitchFamily="34" charset="0"/>
              </a:rPr>
              <a:t>760 milímetros de mercúrio (mmHg)</a:t>
            </a:r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51215" name="Text Box 15">
            <a:extLst>
              <a:ext uri="{FF2B5EF4-FFF2-40B4-BE49-F238E27FC236}">
                <a16:creationId xmlns:a16="http://schemas.microsoft.com/office/drawing/2014/main" id="{286FEE0A-F113-4361-8BC8-958599513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3562350"/>
            <a:ext cx="526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pt-BR" altLang="pt-BR" sz="3600" b="1" u="sng">
                <a:solidFill>
                  <a:srgbClr val="000000"/>
                </a:solidFill>
                <a:latin typeface="Arial" panose="020B0604020202020204" pitchFamily="34" charset="0"/>
              </a:rPr>
              <a:t>Camadas da Atmosfera</a:t>
            </a:r>
            <a:endParaRPr lang="pt-PT" altLang="pt-BR" sz="3600" b="1" u="sng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216" name="Rectangle 16">
            <a:extLst>
              <a:ext uri="{FF2B5EF4-FFF2-40B4-BE49-F238E27FC236}">
                <a16:creationId xmlns:a16="http://schemas.microsoft.com/office/drawing/2014/main" id="{F173031A-A7B7-4327-BD06-70B069A18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8600" y="4191000"/>
            <a:ext cx="9906000" cy="2667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1217" name="Text Box 17">
            <a:extLst>
              <a:ext uri="{FF2B5EF4-FFF2-40B4-BE49-F238E27FC236}">
                <a16:creationId xmlns:a16="http://schemas.microsoft.com/office/drawing/2014/main" id="{B0E703D6-A183-48FB-A82F-F105D30E7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572000"/>
            <a:ext cx="83058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t-BR" altLang="pt-BR" b="1" u="sng">
                <a:solidFill>
                  <a:srgbClr val="FF0000"/>
                </a:solidFill>
                <a:latin typeface="Arial" panose="020B0604020202020204" pitchFamily="34" charset="0"/>
              </a:rPr>
              <a:t>TROPOSFERA</a:t>
            </a:r>
            <a:r>
              <a:rPr lang="pt-BR" altLang="pt-BR" b="1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</a:rPr>
              <a:t> É a camada que se encontra em contato com a superfície da Terra. Atinge um altitude de 15-18 Km no Equador, e de 2-8 Km nos pólos, sendo sua espessura variável com as estações do ano. Corresponde ao invólucro onde ocorrem os fenômenos meteorológicos mais importantes e que afetam diretamente a vida sobre a superfície. A temperatura na Troposfera cai rapidamente com a altitude, numa razão média de 6,0 ºC a cada 1000 metros. </a:t>
            </a:r>
          </a:p>
        </p:txBody>
      </p:sp>
      <p:sp>
        <p:nvSpPr>
          <p:cNvPr id="51218" name="Text Box 18">
            <a:extLst>
              <a:ext uri="{FF2B5EF4-FFF2-40B4-BE49-F238E27FC236}">
                <a16:creationId xmlns:a16="http://schemas.microsoft.com/office/drawing/2014/main" id="{72FEC0D2-91DB-462C-A88C-27A7635FC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572000"/>
            <a:ext cx="83058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t-BR" altLang="pt-BR" b="1" u="sng">
                <a:solidFill>
                  <a:srgbClr val="FF0000"/>
                </a:solidFill>
                <a:latin typeface="Arial" panose="020B0604020202020204" pitchFamily="34" charset="0"/>
              </a:rPr>
              <a:t>ESTRATOSFERA</a:t>
            </a:r>
            <a:r>
              <a:rPr lang="pt-BR" altLang="pt-BR" b="1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</a:rPr>
              <a:t> nesta camada, cujo limite superior encontra-se aproximadamente a </a:t>
            </a:r>
            <a:r>
              <a:rPr lang="pt-BR" altLang="pt-BR">
                <a:solidFill>
                  <a:srgbClr val="FF0000"/>
                </a:solidFill>
                <a:latin typeface="Arial" panose="020B0604020202020204" pitchFamily="34" charset="0"/>
              </a:rPr>
              <a:t>50 Km de altitude</a:t>
            </a:r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</a:rPr>
              <a:t>, a temperatura cresce, atingindo, no topo, valores máximos próximos de 0 ºC. </a:t>
            </a:r>
            <a:r>
              <a:rPr lang="pt-BR" altLang="pt-BR" b="1">
                <a:solidFill>
                  <a:srgbClr val="FF0000"/>
                </a:solidFill>
                <a:latin typeface="Arial" panose="020B0604020202020204" pitchFamily="34" charset="0"/>
              </a:rPr>
              <a:t>Esse comportamento é atribuído à absorção da radiação ultravioleta pelo ozônio</a:t>
            </a:r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</a:rPr>
              <a:t>. Quanto aos movimentos atmosféricos, vale ressaltar que, nesta camada, em razão de seu perfil estável de temperatura – </a:t>
            </a:r>
            <a:r>
              <a:rPr lang="pt-BR" altLang="pt-BR" b="1">
                <a:solidFill>
                  <a:srgbClr val="FF0000"/>
                </a:solidFill>
                <a:latin typeface="Arial" panose="020B0604020202020204" pitchFamily="34" charset="0"/>
              </a:rPr>
              <a:t>“frio” por baixo, “quente” por cima</a:t>
            </a:r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</a:rPr>
              <a:t> -, observa-se uma ausência quase completa de movimentos verticais.</a:t>
            </a:r>
          </a:p>
        </p:txBody>
      </p:sp>
      <p:sp>
        <p:nvSpPr>
          <p:cNvPr id="51219" name="Text Box 19">
            <a:extLst>
              <a:ext uri="{FF2B5EF4-FFF2-40B4-BE49-F238E27FC236}">
                <a16:creationId xmlns:a16="http://schemas.microsoft.com/office/drawing/2014/main" id="{10FEC88D-AEC4-4863-90D0-ABE26D84F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572000"/>
            <a:ext cx="83058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t-BR" altLang="pt-BR" b="1" u="sng">
                <a:solidFill>
                  <a:srgbClr val="FF0000"/>
                </a:solidFill>
                <a:latin typeface="Arial" panose="020B0604020202020204" pitchFamily="34" charset="0"/>
              </a:rPr>
              <a:t>MESOSFERA</a:t>
            </a:r>
            <a:r>
              <a:rPr lang="pt-BR" altLang="pt-BR" b="1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</a:rPr>
              <a:t> “ Como a Troposfera, esta camada é aquecida por baixo (pela camada de ozônio). Portanto, a temperatura também decrescerá, neste caso, a uma taxa de </a:t>
            </a:r>
            <a:r>
              <a:rPr lang="pt-BR" altLang="pt-BR" b="1">
                <a:solidFill>
                  <a:srgbClr val="FF0000"/>
                </a:solidFill>
                <a:latin typeface="Arial" panose="020B0604020202020204" pitchFamily="34" charset="0"/>
              </a:rPr>
              <a:t>3,5 ºC</a:t>
            </a:r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</a:rPr>
              <a:t> por quilômetro, atingindo, no topo da camada, </a:t>
            </a:r>
            <a:r>
              <a:rPr lang="pt-BR" altLang="pt-BR" b="1">
                <a:solidFill>
                  <a:srgbClr val="FF0000"/>
                </a:solidFill>
                <a:latin typeface="Arial" panose="020B0604020202020204" pitchFamily="34" charset="0"/>
              </a:rPr>
              <a:t>80 Km de altitude</a:t>
            </a:r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</a:rPr>
              <a:t>, o valor mais baixo de toda a Atmosfera, em média, </a:t>
            </a:r>
            <a:r>
              <a:rPr lang="pt-BR" altLang="pt-BR">
                <a:solidFill>
                  <a:srgbClr val="FF0000"/>
                </a:solidFill>
                <a:latin typeface="Arial" panose="020B0604020202020204" pitchFamily="34" charset="0"/>
              </a:rPr>
              <a:t>90 ºC negativos</a:t>
            </a:r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</a:rPr>
              <a:t>”.</a:t>
            </a:r>
          </a:p>
        </p:txBody>
      </p:sp>
      <p:sp>
        <p:nvSpPr>
          <p:cNvPr id="51220" name="Text Box 20">
            <a:extLst>
              <a:ext uri="{FF2B5EF4-FFF2-40B4-BE49-F238E27FC236}">
                <a16:creationId xmlns:a16="http://schemas.microsoft.com/office/drawing/2014/main" id="{EE5E5A70-8E6C-4E10-9DD2-5EE1A7ECE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572000"/>
            <a:ext cx="83058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t-BR" altLang="pt-BR" b="1" u="sng">
                <a:solidFill>
                  <a:srgbClr val="FF0000"/>
                </a:solidFill>
                <a:latin typeface="Arial" panose="020B0604020202020204" pitchFamily="34" charset="0"/>
              </a:rPr>
              <a:t>IONOSFERA</a:t>
            </a:r>
            <a:r>
              <a:rPr lang="pt-BR" altLang="pt-BR" b="1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</a:rPr>
              <a:t>  região da atmosfera superior da Terra, estendendo-se aproximadamente até </a:t>
            </a:r>
            <a:r>
              <a:rPr lang="pt-BR" altLang="pt-BR" b="1">
                <a:solidFill>
                  <a:srgbClr val="FF0000"/>
                </a:solidFill>
                <a:latin typeface="Arial" panose="020B0604020202020204" pitchFamily="34" charset="0"/>
              </a:rPr>
              <a:t>600 km de altitude</a:t>
            </a:r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</a:rPr>
              <a:t>. A ionosfera é um refletor eficiente de ondas de rádio, na faixa espectral que vai das ondas curtas até as longas, permitindo que as comunicações sejam feitas a grande distância ao redor da superfície da Terra. Todavia, a ionosfera não reflete ondas de rádio de alta frequência (inclusive televisão), razão pela qual a transmissão de comunicações por estas ondas se faz por satélites.</a:t>
            </a:r>
          </a:p>
        </p:txBody>
      </p:sp>
      <p:sp>
        <p:nvSpPr>
          <p:cNvPr id="51221" name="Text Box 21">
            <a:extLst>
              <a:ext uri="{FF2B5EF4-FFF2-40B4-BE49-F238E27FC236}">
                <a16:creationId xmlns:a16="http://schemas.microsoft.com/office/drawing/2014/main" id="{157C1276-1C43-4645-85AD-616998573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572000"/>
            <a:ext cx="83058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t-BR" altLang="pt-BR" b="1" u="sng">
                <a:solidFill>
                  <a:srgbClr val="FF0000"/>
                </a:solidFill>
                <a:latin typeface="Arial" panose="020B0604020202020204" pitchFamily="34" charset="0"/>
              </a:rPr>
              <a:t>EXOSFERA</a:t>
            </a:r>
            <a:r>
              <a:rPr lang="pt-BR" altLang="pt-BR" b="1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</a:rPr>
              <a:t>  é a zona mais externa da atmosfera, podendo chegar a </a:t>
            </a:r>
            <a:r>
              <a:rPr lang="pt-BR" altLang="pt-BR" b="1">
                <a:solidFill>
                  <a:srgbClr val="FF0000"/>
                </a:solidFill>
                <a:latin typeface="Arial" panose="020B0604020202020204" pitchFamily="34" charset="0"/>
              </a:rPr>
              <a:t>1.000 km ou mais de altura</a:t>
            </a:r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</a:rPr>
              <a:t> em relação à superfície da Terra. Na exosfera </a:t>
            </a:r>
            <a:r>
              <a:rPr lang="pt-BR" altLang="pt-BR" b="1">
                <a:solidFill>
                  <a:srgbClr val="FF0000"/>
                </a:solidFill>
                <a:latin typeface="Arial" panose="020B0604020202020204" pitchFamily="34" charset="0"/>
              </a:rPr>
              <a:t>predomina o hidrogênio</a:t>
            </a:r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</a:rPr>
              <a:t> (o gás mais leve que se conhece), sendo por isso também, denominada </a:t>
            </a:r>
            <a:r>
              <a:rPr lang="pt-BR" altLang="pt-BR" b="1">
                <a:solidFill>
                  <a:srgbClr val="FF0000"/>
                </a:solidFill>
                <a:latin typeface="Arial" panose="020B0604020202020204" pitchFamily="34" charset="0"/>
              </a:rPr>
              <a:t>camada hidrogenada</a:t>
            </a:r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</a:rPr>
              <a:t>. Nesta região, as temperaturas variam de </a:t>
            </a:r>
            <a:r>
              <a:rPr lang="pt-BR" altLang="pt-BR" b="1">
                <a:solidFill>
                  <a:srgbClr val="FF0000"/>
                </a:solidFill>
                <a:latin typeface="Arial" panose="020B0604020202020204" pitchFamily="34" charset="0"/>
              </a:rPr>
              <a:t>2.000 </a:t>
            </a:r>
            <a:r>
              <a:rPr lang="pt-BR" altLang="pt-BR" b="1" baseline="30000">
                <a:solidFill>
                  <a:srgbClr val="FF0000"/>
                </a:solidFill>
                <a:latin typeface="Arial" panose="020B0604020202020204" pitchFamily="34" charset="0"/>
              </a:rPr>
              <a:t>o</a:t>
            </a:r>
            <a:r>
              <a:rPr lang="pt-BR" altLang="pt-BR" b="1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</a:rPr>
              <a:t> , durante o dia, a </a:t>
            </a:r>
            <a:r>
              <a:rPr lang="pt-BR" altLang="pt-BR" b="1">
                <a:solidFill>
                  <a:srgbClr val="FF0000"/>
                </a:solidFill>
                <a:latin typeface="Arial" panose="020B0604020202020204" pitchFamily="34" charset="0"/>
              </a:rPr>
              <a:t>-300 </a:t>
            </a:r>
            <a:r>
              <a:rPr lang="pt-BR" altLang="pt-BR" b="1" baseline="30000">
                <a:solidFill>
                  <a:srgbClr val="FF0000"/>
                </a:solidFill>
              </a:rPr>
              <a:t>o</a:t>
            </a:r>
            <a:r>
              <a:rPr lang="pt-BR" altLang="pt-BR" b="1">
                <a:solidFill>
                  <a:srgbClr val="FF0000"/>
                </a:solidFill>
              </a:rPr>
              <a:t>C</a:t>
            </a:r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</a:rPr>
              <a:t>, durante a noite.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512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512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512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512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5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animBg="1"/>
      <p:bldP spid="51204" grpId="0" animBg="1"/>
      <p:bldP spid="51215" grpId="0"/>
      <p:bldP spid="51217" grpId="0"/>
      <p:bldP spid="51218" grpId="0"/>
      <p:bldP spid="51219" grpId="0"/>
      <p:bldP spid="51220" grpId="0"/>
      <p:bldP spid="512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14">
            <a:extLst>
              <a:ext uri="{FF2B5EF4-FFF2-40B4-BE49-F238E27FC236}">
                <a16:creationId xmlns:a16="http://schemas.microsoft.com/office/drawing/2014/main" id="{F67F98E2-9830-494A-A635-A2DBE2EBA91A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381000"/>
            <a:ext cx="5638800" cy="5662613"/>
            <a:chOff x="1152" y="240"/>
            <a:chExt cx="3552" cy="3567"/>
          </a:xfrm>
        </p:grpSpPr>
        <p:pic>
          <p:nvPicPr>
            <p:cNvPr id="31747" name="Picture 12" descr="Cap2_1">
              <a:extLst>
                <a:ext uri="{FF2B5EF4-FFF2-40B4-BE49-F238E27FC236}">
                  <a16:creationId xmlns:a16="http://schemas.microsoft.com/office/drawing/2014/main" id="{1CA1D654-B39B-4980-81B9-314B5403CB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240"/>
              <a:ext cx="3552" cy="3242"/>
            </a:xfrm>
            <a:prstGeom prst="rect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748" name="Text Box 13">
              <a:extLst>
                <a:ext uri="{FF2B5EF4-FFF2-40B4-BE49-F238E27FC236}">
                  <a16:creationId xmlns:a16="http://schemas.microsoft.com/office/drawing/2014/main" id="{E3EED461-4A30-4217-82BC-26CA845943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8" y="3576"/>
              <a:ext cx="22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pt-BR" altLang="pt-BR" b="1">
                  <a:latin typeface="Arial" panose="020B0604020202020204" pitchFamily="34" charset="0"/>
                </a:rPr>
                <a:t>Principais Zonas da Atmosfera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140">
            <a:extLst>
              <a:ext uri="{FF2B5EF4-FFF2-40B4-BE49-F238E27FC236}">
                <a16:creationId xmlns:a16="http://schemas.microsoft.com/office/drawing/2014/main" id="{6E0E67DC-55B6-418E-A684-C018CE52193A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766763"/>
            <a:ext cx="8077200" cy="5138737"/>
            <a:chOff x="384" y="193"/>
            <a:chExt cx="5088" cy="3237"/>
          </a:xfrm>
        </p:grpSpPr>
        <p:pic>
          <p:nvPicPr>
            <p:cNvPr id="32771" name="Picture 132" descr="Tabela2_1">
              <a:extLst>
                <a:ext uri="{FF2B5EF4-FFF2-40B4-BE49-F238E27FC236}">
                  <a16:creationId xmlns:a16="http://schemas.microsoft.com/office/drawing/2014/main" id="{9D95CD4C-A17B-4C22-ADB1-9A29D8A368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93"/>
              <a:ext cx="5088" cy="2666"/>
            </a:xfrm>
            <a:prstGeom prst="rect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772" name="Line 134">
              <a:extLst>
                <a:ext uri="{FF2B5EF4-FFF2-40B4-BE49-F238E27FC236}">
                  <a16:creationId xmlns:a16="http://schemas.microsoft.com/office/drawing/2014/main" id="{21473736-0B8E-4751-8740-46E3EAD40E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" y="624"/>
              <a:ext cx="62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773" name="Line 135">
              <a:extLst>
                <a:ext uri="{FF2B5EF4-FFF2-40B4-BE49-F238E27FC236}">
                  <a16:creationId xmlns:a16="http://schemas.microsoft.com/office/drawing/2014/main" id="{0B322250-B5A2-4F59-9CFD-59B4C9D415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828"/>
              <a:ext cx="62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774" name="AutoShape 136">
              <a:extLst>
                <a:ext uri="{FF2B5EF4-FFF2-40B4-BE49-F238E27FC236}">
                  <a16:creationId xmlns:a16="http://schemas.microsoft.com/office/drawing/2014/main" id="{34AC35C4-D54A-4416-8A8A-496B892F3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1248"/>
              <a:ext cx="48" cy="1296"/>
            </a:xfrm>
            <a:prstGeom prst="rightBrace">
              <a:avLst>
                <a:gd name="adj1" fmla="val 225000"/>
                <a:gd name="adj2" fmla="val 50000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32775" name="AutoShape 137">
              <a:extLst>
                <a:ext uri="{FF2B5EF4-FFF2-40B4-BE49-F238E27FC236}">
                  <a16:creationId xmlns:a16="http://schemas.microsoft.com/office/drawing/2014/main" id="{2926A27B-7785-4B78-AF53-7694C2C3D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" y="504"/>
              <a:ext cx="48" cy="672"/>
            </a:xfrm>
            <a:prstGeom prst="rightBrace">
              <a:avLst>
                <a:gd name="adj1" fmla="val 116667"/>
                <a:gd name="adj2" fmla="val 50000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32776" name="Text Box 139">
              <a:extLst>
                <a:ext uri="{FF2B5EF4-FFF2-40B4-BE49-F238E27FC236}">
                  <a16:creationId xmlns:a16="http://schemas.microsoft.com/office/drawing/2014/main" id="{723151EE-B844-4B14-A090-D6EA6AC022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2912"/>
              <a:ext cx="4848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pt-BR" altLang="pt-BR" sz="2400" b="1">
                  <a:latin typeface="Arial" panose="020B0604020202020204" pitchFamily="34" charset="0"/>
                </a:rPr>
                <a:t>Composição média do ar seco próximo ao solo, em porcentagem de volume ou PPM, segundo a OMM 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rgbClr val="00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74">
            <a:extLst>
              <a:ext uri="{FF2B5EF4-FFF2-40B4-BE49-F238E27FC236}">
                <a16:creationId xmlns:a16="http://schemas.microsoft.com/office/drawing/2014/main" id="{F816446E-1CF9-4E5F-B351-335B9B460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-57150"/>
            <a:ext cx="8534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pt-BR" altLang="pt-BR" sz="3600" b="1" u="sng">
                <a:latin typeface="Arial" panose="020B0604020202020204" pitchFamily="34" charset="0"/>
              </a:rPr>
              <a:t>Interação da Radiação Solar com a Atmosfera Terrestre</a:t>
            </a:r>
            <a:endParaRPr lang="pt-PT" altLang="pt-BR" sz="3600" b="1" u="sng">
              <a:latin typeface="Arial" panose="020B0604020202020204" pitchFamily="34" charset="0"/>
            </a:endParaRPr>
          </a:p>
        </p:txBody>
      </p:sp>
      <p:sp>
        <p:nvSpPr>
          <p:cNvPr id="53424" name="Text Box 176">
            <a:extLst>
              <a:ext uri="{FF2B5EF4-FFF2-40B4-BE49-F238E27FC236}">
                <a16:creationId xmlns:a16="http://schemas.microsoft.com/office/drawing/2014/main" id="{1BC6ED42-1D06-4327-9D26-F8C69B81E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123950"/>
            <a:ext cx="8534400" cy="739775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/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O fluxo total de energia solar no topo da atmosfera é de aproximadamente 1.400 Wm</a:t>
            </a:r>
            <a:r>
              <a:rPr lang="pt-BR" altLang="pt-BR" sz="2000" baseline="30000">
                <a:solidFill>
                  <a:srgbClr val="000000"/>
                </a:solidFill>
                <a:latin typeface="Arial" panose="020B0604020202020204" pitchFamily="34" charset="0"/>
              </a:rPr>
              <a:t>-2</a:t>
            </a: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, o que equivale a 2,0 cal cm-2 min</a:t>
            </a:r>
            <a:r>
              <a:rPr lang="pt-BR" altLang="pt-BR" sz="2000" baseline="30000">
                <a:solidFill>
                  <a:srgbClr val="000000"/>
                </a:solidFill>
                <a:latin typeface="Arial" panose="020B0604020202020204" pitchFamily="34" charset="0"/>
              </a:rPr>
              <a:t>-1</a:t>
            </a: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53425" name="Text Box 177">
            <a:extLst>
              <a:ext uri="{FF2B5EF4-FFF2-40B4-BE49-F238E27FC236}">
                <a16:creationId xmlns:a16="http://schemas.microsoft.com/office/drawing/2014/main" id="{6127367D-DF9B-4266-B673-61E2EAB7B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908175"/>
            <a:ext cx="8534400" cy="1349375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/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Quando a radiação solar penetra na atmosfera terrestre, sofre atenuações causadas por </a:t>
            </a:r>
            <a:r>
              <a:rPr lang="pt-BR" altLang="pt-BR" sz="2000">
                <a:solidFill>
                  <a:srgbClr val="FF0000"/>
                </a:solidFill>
                <a:latin typeface="Arial" panose="020B0604020202020204" pitchFamily="34" charset="0"/>
              </a:rPr>
              <a:t>reflexão</a:t>
            </a: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pt-BR" altLang="pt-BR" sz="2000">
                <a:solidFill>
                  <a:srgbClr val="FF0000"/>
                </a:solidFill>
                <a:latin typeface="Arial" panose="020B0604020202020204" pitchFamily="34" charset="0"/>
              </a:rPr>
              <a:t>espalhamento</a:t>
            </a: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 e </a:t>
            </a:r>
            <a:r>
              <a:rPr lang="pt-BR" altLang="pt-BR" sz="2000">
                <a:solidFill>
                  <a:srgbClr val="FF0000"/>
                </a:solidFill>
                <a:latin typeface="Arial" panose="020B0604020202020204" pitchFamily="34" charset="0"/>
              </a:rPr>
              <a:t>absorção pelos constituintes atmosféricos</a:t>
            </a: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, por </a:t>
            </a:r>
            <a:r>
              <a:rPr lang="pt-BR" altLang="pt-BR" sz="2000">
                <a:solidFill>
                  <a:srgbClr val="FF0000"/>
                </a:solidFill>
                <a:latin typeface="Arial" panose="020B0604020202020204" pitchFamily="34" charset="0"/>
              </a:rPr>
              <a:t>partículas dispersas</a:t>
            </a: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 e </a:t>
            </a:r>
            <a:r>
              <a:rPr lang="pt-BR" altLang="pt-BR" sz="2000">
                <a:solidFill>
                  <a:srgbClr val="FF0000"/>
                </a:solidFill>
                <a:latin typeface="Arial" panose="020B0604020202020204" pitchFamily="34" charset="0"/>
              </a:rPr>
              <a:t>nuvens</a:t>
            </a: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 (</a:t>
            </a:r>
            <a:r>
              <a:rPr lang="pt-BR" altLang="pt-BR" sz="2000" b="1">
                <a:solidFill>
                  <a:srgbClr val="FF0000"/>
                </a:solidFill>
                <a:latin typeface="Arial" panose="020B0604020202020204" pitchFamily="34" charset="0"/>
              </a:rPr>
              <a:t>atenuações da energia solar ao atravessar a atmosfera</a:t>
            </a: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).</a:t>
            </a:r>
          </a:p>
        </p:txBody>
      </p:sp>
      <p:grpSp>
        <p:nvGrpSpPr>
          <p:cNvPr id="53427" name="Group 179">
            <a:extLst>
              <a:ext uri="{FF2B5EF4-FFF2-40B4-BE49-F238E27FC236}">
                <a16:creationId xmlns:a16="http://schemas.microsoft.com/office/drawing/2014/main" id="{EAF08D94-8BCD-46CE-9E5D-D9D48770363E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3367088"/>
            <a:ext cx="8456613" cy="3395662"/>
            <a:chOff x="384" y="2121"/>
            <a:chExt cx="5327" cy="2139"/>
          </a:xfrm>
        </p:grpSpPr>
        <p:pic>
          <p:nvPicPr>
            <p:cNvPr id="33798" name="Picture 175" descr="Cap2_2">
              <a:extLst>
                <a:ext uri="{FF2B5EF4-FFF2-40B4-BE49-F238E27FC236}">
                  <a16:creationId xmlns:a16="http://schemas.microsoft.com/office/drawing/2014/main" id="{B1C617D7-AB64-4DF6-9844-425F42A85B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121"/>
              <a:ext cx="2256" cy="2139"/>
            </a:xfrm>
            <a:prstGeom prst="rect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799" name="Text Box 178">
              <a:extLst>
                <a:ext uri="{FF2B5EF4-FFF2-40B4-BE49-F238E27FC236}">
                  <a16:creationId xmlns:a16="http://schemas.microsoft.com/office/drawing/2014/main" id="{A67BBE5D-4FA7-41CA-A6A6-DAF327F520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2832"/>
              <a:ext cx="2975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pt-BR" altLang="pt-BR" sz="2400" b="1">
                  <a:latin typeface="Arial" panose="020B0604020202020204" pitchFamily="34" charset="0"/>
                </a:rPr>
                <a:t>atenuações da energia solar ao</a:t>
              </a:r>
            </a:p>
            <a:p>
              <a:pPr algn="ctr" eaLnBrk="1" hangingPunct="1"/>
              <a:r>
                <a:rPr lang="pt-BR" altLang="pt-BR" sz="2400" b="1">
                  <a:latin typeface="Arial" panose="020B0604020202020204" pitchFamily="34" charset="0"/>
                </a:rPr>
                <a:t> atravessar a atmosfera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3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3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3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3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3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34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34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34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34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34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34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34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34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24" grpId="0" animBg="1"/>
      <p:bldP spid="534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rgbClr val="00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" descr="Cap2_2">
            <a:extLst>
              <a:ext uri="{FF2B5EF4-FFF2-40B4-BE49-F238E27FC236}">
                <a16:creationId xmlns:a16="http://schemas.microsoft.com/office/drawing/2014/main" id="{42B7F1B5-EAC2-4A52-8DD6-66A41CB13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590800"/>
            <a:ext cx="4267200" cy="404495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Rectangle 9">
            <a:extLst>
              <a:ext uri="{FF2B5EF4-FFF2-40B4-BE49-F238E27FC236}">
                <a16:creationId xmlns:a16="http://schemas.microsoft.com/office/drawing/2014/main" id="{2C1E0FEE-7D99-43B5-BEB9-D4A5A9299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4820" name="Rectangle 11">
            <a:extLst>
              <a:ext uri="{FF2B5EF4-FFF2-40B4-BE49-F238E27FC236}">
                <a16:creationId xmlns:a16="http://schemas.microsoft.com/office/drawing/2014/main" id="{4F3D4057-A9B9-4A5A-9973-5247FCF20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4821" name="Rectangle 13">
            <a:extLst>
              <a:ext uri="{FF2B5EF4-FFF2-40B4-BE49-F238E27FC236}">
                <a16:creationId xmlns:a16="http://schemas.microsoft.com/office/drawing/2014/main" id="{F9DB0B3D-F610-4B01-9CD0-356A1476B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4822" name="Rectangle 15">
            <a:extLst>
              <a:ext uri="{FF2B5EF4-FFF2-40B4-BE49-F238E27FC236}">
                <a16:creationId xmlns:a16="http://schemas.microsoft.com/office/drawing/2014/main" id="{43208F46-CAF1-4615-922A-F5ACC3E97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4823" name="Rectangle 17">
            <a:extLst>
              <a:ext uri="{FF2B5EF4-FFF2-40B4-BE49-F238E27FC236}">
                <a16:creationId xmlns:a16="http://schemas.microsoft.com/office/drawing/2014/main" id="{637F41DD-AB4A-4418-89ED-785665896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4824" name="Rectangle 19">
            <a:extLst>
              <a:ext uri="{FF2B5EF4-FFF2-40B4-BE49-F238E27FC236}">
                <a16:creationId xmlns:a16="http://schemas.microsoft.com/office/drawing/2014/main" id="{43D46FD1-98EE-404D-AF97-7283B737E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4825" name="Rectangle 21">
            <a:extLst>
              <a:ext uri="{FF2B5EF4-FFF2-40B4-BE49-F238E27FC236}">
                <a16:creationId xmlns:a16="http://schemas.microsoft.com/office/drawing/2014/main" id="{9B41E884-D7AF-423D-AE69-8E9CD6531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grpSp>
        <p:nvGrpSpPr>
          <p:cNvPr id="34826" name="Group 24">
            <a:extLst>
              <a:ext uri="{FF2B5EF4-FFF2-40B4-BE49-F238E27FC236}">
                <a16:creationId xmlns:a16="http://schemas.microsoft.com/office/drawing/2014/main" id="{1A6FF289-3442-4E42-BF28-BC7B643738EC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14300"/>
            <a:ext cx="8820150" cy="2143125"/>
            <a:chOff x="60" y="60"/>
            <a:chExt cx="5556" cy="1350"/>
          </a:xfrm>
        </p:grpSpPr>
        <p:graphicFrame>
          <p:nvGraphicFramePr>
            <p:cNvPr id="34827" name="Object 10">
              <a:extLst>
                <a:ext uri="{FF2B5EF4-FFF2-40B4-BE49-F238E27FC236}">
                  <a16:creationId xmlns:a16="http://schemas.microsoft.com/office/drawing/2014/main" id="{8277C441-EE54-4F40-8238-0CFB2FD9F5A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4" y="60"/>
            <a:ext cx="5376" cy="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6616700" imgH="203200" progId="Equation.3">
                    <p:embed/>
                  </p:oleObj>
                </mc:Choice>
                <mc:Fallback>
                  <p:oleObj name="Equation" r:id="rId3" imgW="6616700" imgH="203200" progId="Equation.3">
                    <p:embed/>
                    <p:pic>
                      <p:nvPicPr>
                        <p:cNvPr id="34827" name="Object 10">
                          <a:extLst>
                            <a:ext uri="{FF2B5EF4-FFF2-40B4-BE49-F238E27FC236}">
                              <a16:creationId xmlns:a16="http://schemas.microsoft.com/office/drawing/2014/main" id="{8277C441-EE54-4F40-8238-0CFB2FD9F5A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" y="60"/>
                          <a:ext cx="5376" cy="162"/>
                        </a:xfrm>
                        <a:prstGeom prst="rect">
                          <a:avLst/>
                        </a:prstGeom>
                        <a:solidFill>
                          <a:srgbClr val="FFCC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828" name="Object 12">
              <a:extLst>
                <a:ext uri="{FF2B5EF4-FFF2-40B4-BE49-F238E27FC236}">
                  <a16:creationId xmlns:a16="http://schemas.microsoft.com/office/drawing/2014/main" id="{6E65E2D5-0D2B-446D-9DDF-72BD1B4CC53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24" y="323"/>
            <a:ext cx="4704" cy="1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5600700" imgH="228600" progId="Equation.3">
                    <p:embed/>
                  </p:oleObj>
                </mc:Choice>
                <mc:Fallback>
                  <p:oleObj name="Equation" r:id="rId5" imgW="5600700" imgH="228600" progId="Equation.3">
                    <p:embed/>
                    <p:pic>
                      <p:nvPicPr>
                        <p:cNvPr id="34828" name="Object 12">
                          <a:extLst>
                            <a:ext uri="{FF2B5EF4-FFF2-40B4-BE49-F238E27FC236}">
                              <a16:creationId xmlns:a16="http://schemas.microsoft.com/office/drawing/2014/main" id="{6E65E2D5-0D2B-446D-9DDF-72BD1B4CC53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" y="323"/>
                          <a:ext cx="4704" cy="193"/>
                        </a:xfrm>
                        <a:prstGeom prst="rect">
                          <a:avLst/>
                        </a:prstGeom>
                        <a:solidFill>
                          <a:srgbClr val="FFCC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829" name="Object 14">
              <a:extLst>
                <a:ext uri="{FF2B5EF4-FFF2-40B4-BE49-F238E27FC236}">
                  <a16:creationId xmlns:a16="http://schemas.microsoft.com/office/drawing/2014/main" id="{29F766A1-41F4-40C1-98D6-60DA69D1708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76" y="612"/>
            <a:ext cx="4128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4394200" imgH="228600" progId="Equation.3">
                    <p:embed/>
                  </p:oleObj>
                </mc:Choice>
                <mc:Fallback>
                  <p:oleObj name="Equation" r:id="rId7" imgW="4394200" imgH="228600" progId="Equation.3">
                    <p:embed/>
                    <p:pic>
                      <p:nvPicPr>
                        <p:cNvPr id="34829" name="Object 14">
                          <a:extLst>
                            <a:ext uri="{FF2B5EF4-FFF2-40B4-BE49-F238E27FC236}">
                              <a16:creationId xmlns:a16="http://schemas.microsoft.com/office/drawing/2014/main" id="{29F766A1-41F4-40C1-98D6-60DA69D1708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6" y="612"/>
                          <a:ext cx="4128" cy="215"/>
                        </a:xfrm>
                        <a:prstGeom prst="rect">
                          <a:avLst/>
                        </a:prstGeom>
                        <a:solidFill>
                          <a:srgbClr val="FFCC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830" name="Object 16">
              <a:extLst>
                <a:ext uri="{FF2B5EF4-FFF2-40B4-BE49-F238E27FC236}">
                  <a16:creationId xmlns:a16="http://schemas.microsoft.com/office/drawing/2014/main" id="{30947E37-693A-48E5-9AE2-01FFE50401A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96" y="924"/>
            <a:ext cx="3312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3937000" imgH="228600" progId="Equation.3">
                    <p:embed/>
                  </p:oleObj>
                </mc:Choice>
                <mc:Fallback>
                  <p:oleObj name="Equation" r:id="rId9" imgW="3937000" imgH="228600" progId="Equation.3">
                    <p:embed/>
                    <p:pic>
                      <p:nvPicPr>
                        <p:cNvPr id="34830" name="Object 16">
                          <a:extLst>
                            <a:ext uri="{FF2B5EF4-FFF2-40B4-BE49-F238E27FC236}">
                              <a16:creationId xmlns:a16="http://schemas.microsoft.com/office/drawing/2014/main" id="{30947E37-693A-48E5-9AE2-01FFE50401A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6" y="924"/>
                          <a:ext cx="3312" cy="192"/>
                        </a:xfrm>
                        <a:prstGeom prst="rect">
                          <a:avLst/>
                        </a:prstGeom>
                        <a:solidFill>
                          <a:srgbClr val="FFCC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831" name="Object 20">
              <a:extLst>
                <a:ext uri="{FF2B5EF4-FFF2-40B4-BE49-F238E27FC236}">
                  <a16:creationId xmlns:a16="http://schemas.microsoft.com/office/drawing/2014/main" id="{1C08E251-3EA2-43F8-B19D-FFD6EA259D5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560" y="1212"/>
            <a:ext cx="2832" cy="1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2857500" imgH="203200" progId="Equation.3">
                    <p:embed/>
                  </p:oleObj>
                </mc:Choice>
                <mc:Fallback>
                  <p:oleObj name="Equation" r:id="rId11" imgW="2857500" imgH="203200" progId="Equation.3">
                    <p:embed/>
                    <p:pic>
                      <p:nvPicPr>
                        <p:cNvPr id="34831" name="Object 20">
                          <a:extLst>
                            <a:ext uri="{FF2B5EF4-FFF2-40B4-BE49-F238E27FC236}">
                              <a16:creationId xmlns:a16="http://schemas.microsoft.com/office/drawing/2014/main" id="{1C08E251-3EA2-43F8-B19D-FFD6EA259D5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60" y="1212"/>
                          <a:ext cx="2832" cy="198"/>
                        </a:xfrm>
                        <a:prstGeom prst="rect">
                          <a:avLst/>
                        </a:prstGeom>
                        <a:solidFill>
                          <a:srgbClr val="FFCC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832" name="Line 22">
              <a:extLst>
                <a:ext uri="{FF2B5EF4-FFF2-40B4-BE49-F238E27FC236}">
                  <a16:creationId xmlns:a16="http://schemas.microsoft.com/office/drawing/2014/main" id="{7F0234A7-068B-453F-8117-7198E54E7B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48" y="288"/>
              <a:ext cx="768" cy="1104"/>
            </a:xfrm>
            <a:prstGeom prst="lin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833" name="Line 23">
              <a:extLst>
                <a:ext uri="{FF2B5EF4-FFF2-40B4-BE49-F238E27FC236}">
                  <a16:creationId xmlns:a16="http://schemas.microsoft.com/office/drawing/2014/main" id="{8679A07C-B34F-4EB2-86EB-FB37451253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" y="288"/>
              <a:ext cx="960" cy="1080"/>
            </a:xfrm>
            <a:prstGeom prst="lin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rgbClr val="00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31B0BA45-5D55-4496-997A-F3304D371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79676A43-7DA4-4368-ADEC-86579C6E7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3EF0B039-AB13-497D-88C0-FF4B13590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180B93FF-DD47-487E-B49C-9C527D1A2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6870" name="Rectangle 6">
            <a:extLst>
              <a:ext uri="{FF2B5EF4-FFF2-40B4-BE49-F238E27FC236}">
                <a16:creationId xmlns:a16="http://schemas.microsoft.com/office/drawing/2014/main" id="{5DC49932-6D41-4937-A2FF-6ABA3EFC2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6871" name="Text Box 12">
            <a:extLst>
              <a:ext uri="{FF2B5EF4-FFF2-40B4-BE49-F238E27FC236}">
                <a16:creationId xmlns:a16="http://schemas.microsoft.com/office/drawing/2014/main" id="{2FBBB9D1-8076-4309-ACE3-C82939BBC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-19050"/>
            <a:ext cx="853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pt-BR" altLang="pt-BR" sz="3600" b="1" u="sng">
                <a:latin typeface="Arial" panose="020B0604020202020204" pitchFamily="34" charset="0"/>
              </a:rPr>
              <a:t>Espalhamento</a:t>
            </a:r>
            <a:endParaRPr lang="pt-PT" altLang="pt-BR" sz="3600" b="1" u="sng">
              <a:latin typeface="Arial" panose="020B0604020202020204" pitchFamily="34" charset="0"/>
            </a:endParaRPr>
          </a:p>
        </p:txBody>
      </p:sp>
      <p:sp>
        <p:nvSpPr>
          <p:cNvPr id="68621" name="Text Box 13">
            <a:extLst>
              <a:ext uri="{FF2B5EF4-FFF2-40B4-BE49-F238E27FC236}">
                <a16:creationId xmlns:a16="http://schemas.microsoft.com/office/drawing/2014/main" id="{198B6210-A4FB-4768-8D32-240D3E98F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727075"/>
            <a:ext cx="8534400" cy="1349375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/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O espalhamento é um processo físico que resulta da </a:t>
            </a:r>
            <a:r>
              <a:rPr lang="pt-BR" altLang="pt-BR" sz="2000">
                <a:solidFill>
                  <a:srgbClr val="FF0000"/>
                </a:solidFill>
                <a:latin typeface="Arial" panose="020B0604020202020204" pitchFamily="34" charset="0"/>
              </a:rPr>
              <a:t>obstrução das ondas eletromagnéticas</a:t>
            </a: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, por partículas existentes nas suas trajetórias, ao penetrarem na atmosfera terrestre. Essa obstrução pode ser tanto da energia incidente quanto da reirradiada (refletida).</a:t>
            </a:r>
          </a:p>
        </p:txBody>
      </p:sp>
      <p:grpSp>
        <p:nvGrpSpPr>
          <p:cNvPr id="68706" name="Group 98">
            <a:extLst>
              <a:ext uri="{FF2B5EF4-FFF2-40B4-BE49-F238E27FC236}">
                <a16:creationId xmlns:a16="http://schemas.microsoft.com/office/drawing/2014/main" id="{0BDAE6BC-E6B6-4324-B91B-FDFC8A2F4F79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2593975"/>
            <a:ext cx="7278688" cy="3825875"/>
            <a:chOff x="576" y="1574"/>
            <a:chExt cx="4585" cy="2410"/>
          </a:xfrm>
        </p:grpSpPr>
        <p:sp>
          <p:nvSpPr>
            <p:cNvPr id="36874" name="Rectangle 31">
              <a:extLst>
                <a:ext uri="{FF2B5EF4-FFF2-40B4-BE49-F238E27FC236}">
                  <a16:creationId xmlns:a16="http://schemas.microsoft.com/office/drawing/2014/main" id="{046E194D-8017-4FF2-A691-4C1884D1A8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3735"/>
              <a:ext cx="1956" cy="249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pt-BR" altLang="pt-BR" sz="2000">
                  <a:solidFill>
                    <a:srgbClr val="000000"/>
                  </a:solidFill>
                  <a:latin typeface="Arial" panose="020B0604020202020204" pitchFamily="34" charset="0"/>
                </a:rPr>
                <a:t>200 - 2000</a:t>
              </a:r>
            </a:p>
          </p:txBody>
        </p:sp>
        <p:sp>
          <p:nvSpPr>
            <p:cNvPr id="36875" name="Rectangle 30">
              <a:extLst>
                <a:ext uri="{FF2B5EF4-FFF2-40B4-BE49-F238E27FC236}">
                  <a16:creationId xmlns:a16="http://schemas.microsoft.com/office/drawing/2014/main" id="{A816C252-4D44-46E7-91DF-BF7D53470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3735"/>
              <a:ext cx="1536" cy="249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pt-BR" altLang="pt-BR" sz="2000">
                  <a:solidFill>
                    <a:srgbClr val="000000"/>
                  </a:solidFill>
                  <a:latin typeface="Arial" panose="020B0604020202020204" pitchFamily="34" charset="0"/>
                </a:rPr>
                <a:t>Chuva</a:t>
              </a:r>
            </a:p>
          </p:txBody>
        </p:sp>
        <p:sp>
          <p:nvSpPr>
            <p:cNvPr id="36876" name="Rectangle 29">
              <a:extLst>
                <a:ext uri="{FF2B5EF4-FFF2-40B4-BE49-F238E27FC236}">
                  <a16:creationId xmlns:a16="http://schemas.microsoft.com/office/drawing/2014/main" id="{F01D5EA9-6813-491B-AA94-01A8847153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3486"/>
              <a:ext cx="1956" cy="249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pt-BR" altLang="pt-BR" sz="2000">
                  <a:solidFill>
                    <a:srgbClr val="000000"/>
                  </a:solidFill>
                  <a:latin typeface="Arial" panose="020B0604020202020204" pitchFamily="34" charset="0"/>
                </a:rPr>
                <a:t>50 – 200</a:t>
              </a:r>
            </a:p>
          </p:txBody>
        </p:sp>
        <p:sp>
          <p:nvSpPr>
            <p:cNvPr id="36877" name="Rectangle 28">
              <a:extLst>
                <a:ext uri="{FF2B5EF4-FFF2-40B4-BE49-F238E27FC236}">
                  <a16:creationId xmlns:a16="http://schemas.microsoft.com/office/drawing/2014/main" id="{74D548FB-BB53-427A-8A81-3851B94E50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3486"/>
              <a:ext cx="1536" cy="249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pt-BR" altLang="pt-BR" sz="2000">
                  <a:solidFill>
                    <a:srgbClr val="000000"/>
                  </a:solidFill>
                  <a:latin typeface="Arial" panose="020B0604020202020204" pitchFamily="34" charset="0"/>
                </a:rPr>
                <a:t>Garoa</a:t>
              </a:r>
            </a:p>
          </p:txBody>
        </p:sp>
        <p:sp>
          <p:nvSpPr>
            <p:cNvPr id="36878" name="Rectangle 27">
              <a:extLst>
                <a:ext uri="{FF2B5EF4-FFF2-40B4-BE49-F238E27FC236}">
                  <a16:creationId xmlns:a16="http://schemas.microsoft.com/office/drawing/2014/main" id="{CA402994-BBCB-4C48-9C3D-5DB06A9A6F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3237"/>
              <a:ext cx="1956" cy="249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pt-BR" altLang="pt-BR" sz="2000">
                  <a:solidFill>
                    <a:srgbClr val="000000"/>
                  </a:solidFill>
                  <a:latin typeface="Arial" panose="020B0604020202020204" pitchFamily="34" charset="0"/>
                </a:rPr>
                <a:t>20 – 50</a:t>
              </a:r>
            </a:p>
          </p:txBody>
        </p:sp>
        <p:sp>
          <p:nvSpPr>
            <p:cNvPr id="36879" name="Rectangle 26">
              <a:extLst>
                <a:ext uri="{FF2B5EF4-FFF2-40B4-BE49-F238E27FC236}">
                  <a16:creationId xmlns:a16="http://schemas.microsoft.com/office/drawing/2014/main" id="{FA20A7A0-B7AA-4C2B-B0B9-14EF4F651E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3237"/>
              <a:ext cx="1536" cy="249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pt-BR" altLang="pt-BR" sz="2000">
                  <a:solidFill>
                    <a:srgbClr val="000000"/>
                  </a:solidFill>
                  <a:latin typeface="Arial" panose="020B0604020202020204" pitchFamily="34" charset="0"/>
                </a:rPr>
                <a:t>Névoa</a:t>
              </a:r>
            </a:p>
          </p:txBody>
        </p:sp>
        <p:sp>
          <p:nvSpPr>
            <p:cNvPr id="36880" name="Rectangle 25">
              <a:extLst>
                <a:ext uri="{FF2B5EF4-FFF2-40B4-BE49-F238E27FC236}">
                  <a16:creationId xmlns:a16="http://schemas.microsoft.com/office/drawing/2014/main" id="{F8B41C6C-4CA6-403A-AEA6-0C0FF3F14F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988"/>
              <a:ext cx="1956" cy="249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pt-BR" altLang="pt-BR" sz="2000">
                  <a:solidFill>
                    <a:srgbClr val="000000"/>
                  </a:solidFill>
                  <a:latin typeface="Arial" panose="020B0604020202020204" pitchFamily="34" charset="0"/>
                </a:rPr>
                <a:t>2 – 30</a:t>
              </a:r>
            </a:p>
          </p:txBody>
        </p:sp>
        <p:sp>
          <p:nvSpPr>
            <p:cNvPr id="36881" name="Rectangle 24">
              <a:extLst>
                <a:ext uri="{FF2B5EF4-FFF2-40B4-BE49-F238E27FC236}">
                  <a16:creationId xmlns:a16="http://schemas.microsoft.com/office/drawing/2014/main" id="{0CAC4933-3C08-4D02-9B7F-A01F19D701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988"/>
              <a:ext cx="1536" cy="249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pt-BR" altLang="pt-BR" sz="2000">
                  <a:solidFill>
                    <a:srgbClr val="000000"/>
                  </a:solidFill>
                  <a:latin typeface="Arial" panose="020B0604020202020204" pitchFamily="34" charset="0"/>
                </a:rPr>
                <a:t>Neblina, nuvens</a:t>
              </a:r>
            </a:p>
          </p:txBody>
        </p:sp>
        <p:sp>
          <p:nvSpPr>
            <p:cNvPr id="36882" name="Rectangle 23">
              <a:extLst>
                <a:ext uri="{FF2B5EF4-FFF2-40B4-BE49-F238E27FC236}">
                  <a16:creationId xmlns:a16="http://schemas.microsoft.com/office/drawing/2014/main" id="{6504B046-60C9-4626-8793-0E1217D714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709"/>
              <a:ext cx="1956" cy="279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pt-BR" altLang="pt-BR" sz="2000">
                  <a:solidFill>
                    <a:srgbClr val="000000"/>
                  </a:solidFill>
                  <a:latin typeface="Arial" panose="020B0604020202020204" pitchFamily="34" charset="0"/>
                </a:rPr>
                <a:t>1 – 5</a:t>
              </a:r>
            </a:p>
          </p:txBody>
        </p:sp>
        <p:sp>
          <p:nvSpPr>
            <p:cNvPr id="36883" name="Rectangle 22">
              <a:extLst>
                <a:ext uri="{FF2B5EF4-FFF2-40B4-BE49-F238E27FC236}">
                  <a16:creationId xmlns:a16="http://schemas.microsoft.com/office/drawing/2014/main" id="{EE3531A5-7C03-4107-ABEB-B9ADB5220B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709"/>
              <a:ext cx="1536" cy="279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pt-BR" altLang="pt-BR" sz="2000">
                  <a:solidFill>
                    <a:srgbClr val="000000"/>
                  </a:solidFill>
                  <a:latin typeface="Arial" panose="020B0604020202020204" pitchFamily="34" charset="0"/>
                </a:rPr>
                <a:t>Poeira</a:t>
              </a:r>
            </a:p>
          </p:txBody>
        </p:sp>
        <p:sp>
          <p:nvSpPr>
            <p:cNvPr id="36884" name="Rectangle 21">
              <a:extLst>
                <a:ext uri="{FF2B5EF4-FFF2-40B4-BE49-F238E27FC236}">
                  <a16:creationId xmlns:a16="http://schemas.microsoft.com/office/drawing/2014/main" id="{03BC53EF-E110-4EA7-9909-4D77E35F9A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460"/>
              <a:ext cx="1956" cy="249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pt-BR" altLang="pt-BR" sz="2000">
                  <a:solidFill>
                    <a:srgbClr val="000000"/>
                  </a:solidFill>
                  <a:latin typeface="Arial" panose="020B0604020202020204" pitchFamily="34" charset="0"/>
                </a:rPr>
                <a:t>0,5 – 50</a:t>
              </a:r>
            </a:p>
          </p:txBody>
        </p:sp>
        <p:sp>
          <p:nvSpPr>
            <p:cNvPr id="36885" name="Rectangle 20">
              <a:extLst>
                <a:ext uri="{FF2B5EF4-FFF2-40B4-BE49-F238E27FC236}">
                  <a16:creationId xmlns:a16="http://schemas.microsoft.com/office/drawing/2014/main" id="{CD7581B7-E3AD-49CD-BC7F-9702AA619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460"/>
              <a:ext cx="1536" cy="249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pt-BR" altLang="pt-BR" sz="2000">
                  <a:solidFill>
                    <a:srgbClr val="000000"/>
                  </a:solidFill>
                  <a:latin typeface="Arial" panose="020B0604020202020204" pitchFamily="34" charset="0"/>
                </a:rPr>
                <a:t>Fumos industriais</a:t>
              </a:r>
            </a:p>
          </p:txBody>
        </p:sp>
        <p:sp>
          <p:nvSpPr>
            <p:cNvPr id="36886" name="Rectangle 19">
              <a:extLst>
                <a:ext uri="{FF2B5EF4-FFF2-40B4-BE49-F238E27FC236}">
                  <a16:creationId xmlns:a16="http://schemas.microsoft.com/office/drawing/2014/main" id="{B6D77AD4-A3C3-4822-B1A2-11242AB089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172"/>
              <a:ext cx="1956" cy="288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pt-BR" altLang="pt-BR" sz="2000">
                  <a:solidFill>
                    <a:srgbClr val="000000"/>
                  </a:solidFill>
                  <a:latin typeface="Arial" panose="020B0604020202020204" pitchFamily="34" charset="0"/>
                </a:rPr>
                <a:t>0,001 – 0,5</a:t>
              </a:r>
            </a:p>
          </p:txBody>
        </p:sp>
        <p:sp>
          <p:nvSpPr>
            <p:cNvPr id="36887" name="Rectangle 18">
              <a:extLst>
                <a:ext uri="{FF2B5EF4-FFF2-40B4-BE49-F238E27FC236}">
                  <a16:creationId xmlns:a16="http://schemas.microsoft.com/office/drawing/2014/main" id="{4F428701-77E3-4C07-971E-6C15936CDA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172"/>
              <a:ext cx="1536" cy="288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pt-BR" altLang="pt-BR" sz="2000">
                  <a:solidFill>
                    <a:srgbClr val="000000"/>
                  </a:solidFill>
                  <a:latin typeface="Arial" panose="020B0604020202020204" pitchFamily="34" charset="0"/>
                </a:rPr>
                <a:t>Fumaça, bruma</a:t>
              </a:r>
            </a:p>
          </p:txBody>
        </p:sp>
        <p:sp>
          <p:nvSpPr>
            <p:cNvPr id="36888" name="Rectangle 17">
              <a:extLst>
                <a:ext uri="{FF2B5EF4-FFF2-40B4-BE49-F238E27FC236}">
                  <a16:creationId xmlns:a16="http://schemas.microsoft.com/office/drawing/2014/main" id="{8E788037-AA93-4514-BED1-27558CF539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1884"/>
              <a:ext cx="1956" cy="288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pt-BR" altLang="pt-BR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Variação no diâmetro</a:t>
              </a:r>
            </a:p>
          </p:txBody>
        </p:sp>
        <p:sp>
          <p:nvSpPr>
            <p:cNvPr id="36889" name="Rectangle 16">
              <a:extLst>
                <a:ext uri="{FF2B5EF4-FFF2-40B4-BE49-F238E27FC236}">
                  <a16:creationId xmlns:a16="http://schemas.microsoft.com/office/drawing/2014/main" id="{6549C2FF-730E-43BB-9D3F-D743EBC221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1884"/>
              <a:ext cx="1536" cy="288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pt-BR" altLang="pt-BR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Partícula</a:t>
              </a:r>
            </a:p>
          </p:txBody>
        </p:sp>
        <p:sp>
          <p:nvSpPr>
            <p:cNvPr id="36890" name="Line 32">
              <a:extLst>
                <a:ext uri="{FF2B5EF4-FFF2-40B4-BE49-F238E27FC236}">
                  <a16:creationId xmlns:a16="http://schemas.microsoft.com/office/drawing/2014/main" id="{1942986E-F0EF-4B52-AB27-65BBEE86A9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1884"/>
              <a:ext cx="3492" cy="0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891" name="Line 33">
              <a:extLst>
                <a:ext uri="{FF2B5EF4-FFF2-40B4-BE49-F238E27FC236}">
                  <a16:creationId xmlns:a16="http://schemas.microsoft.com/office/drawing/2014/main" id="{030BF19A-CA70-4449-AE80-DC82AB05E0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172"/>
              <a:ext cx="349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892" name="Line 34">
              <a:extLst>
                <a:ext uri="{FF2B5EF4-FFF2-40B4-BE49-F238E27FC236}">
                  <a16:creationId xmlns:a16="http://schemas.microsoft.com/office/drawing/2014/main" id="{288E2660-0159-4D8F-B99E-F8C6921020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460"/>
              <a:ext cx="349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893" name="Line 35">
              <a:extLst>
                <a:ext uri="{FF2B5EF4-FFF2-40B4-BE49-F238E27FC236}">
                  <a16:creationId xmlns:a16="http://schemas.microsoft.com/office/drawing/2014/main" id="{D8D88CCC-35DE-403E-AF17-B635BF94B8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709"/>
              <a:ext cx="349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894" name="Line 36">
              <a:extLst>
                <a:ext uri="{FF2B5EF4-FFF2-40B4-BE49-F238E27FC236}">
                  <a16:creationId xmlns:a16="http://schemas.microsoft.com/office/drawing/2014/main" id="{0B3108DB-C134-4CB5-940E-40761E39FE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988"/>
              <a:ext cx="349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895" name="Line 37">
              <a:extLst>
                <a:ext uri="{FF2B5EF4-FFF2-40B4-BE49-F238E27FC236}">
                  <a16:creationId xmlns:a16="http://schemas.microsoft.com/office/drawing/2014/main" id="{D3A33E46-0A40-4390-A682-07B79DA029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237"/>
              <a:ext cx="349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896" name="Line 38">
              <a:extLst>
                <a:ext uri="{FF2B5EF4-FFF2-40B4-BE49-F238E27FC236}">
                  <a16:creationId xmlns:a16="http://schemas.microsoft.com/office/drawing/2014/main" id="{4918C1E4-D154-49E5-93FD-94AED6C320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486"/>
              <a:ext cx="349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897" name="Line 39">
              <a:extLst>
                <a:ext uri="{FF2B5EF4-FFF2-40B4-BE49-F238E27FC236}">
                  <a16:creationId xmlns:a16="http://schemas.microsoft.com/office/drawing/2014/main" id="{D0433ED7-73E1-4465-BC6F-3A2EAD0E9F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735"/>
              <a:ext cx="349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898" name="Line 40">
              <a:extLst>
                <a:ext uri="{FF2B5EF4-FFF2-40B4-BE49-F238E27FC236}">
                  <a16:creationId xmlns:a16="http://schemas.microsoft.com/office/drawing/2014/main" id="{3E2959F8-0984-4945-9F60-0502A3BCDF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984"/>
              <a:ext cx="3492" cy="0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899" name="Line 41">
              <a:extLst>
                <a:ext uri="{FF2B5EF4-FFF2-40B4-BE49-F238E27FC236}">
                  <a16:creationId xmlns:a16="http://schemas.microsoft.com/office/drawing/2014/main" id="{F3AFDCC5-0E6F-452B-A008-0CF4A730DF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1884"/>
              <a:ext cx="0" cy="2100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900" name="Line 42">
              <a:extLst>
                <a:ext uri="{FF2B5EF4-FFF2-40B4-BE49-F238E27FC236}">
                  <a16:creationId xmlns:a16="http://schemas.microsoft.com/office/drawing/2014/main" id="{62F4D62B-B80A-46E8-9A2B-D1EDCDB802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884"/>
              <a:ext cx="0" cy="2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901" name="Line 43">
              <a:extLst>
                <a:ext uri="{FF2B5EF4-FFF2-40B4-BE49-F238E27FC236}">
                  <a16:creationId xmlns:a16="http://schemas.microsoft.com/office/drawing/2014/main" id="{2029EBAF-5A1F-425F-902C-C903242AD6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92" y="1884"/>
              <a:ext cx="0" cy="2100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902" name="Text Box 97">
              <a:extLst>
                <a:ext uri="{FF2B5EF4-FFF2-40B4-BE49-F238E27FC236}">
                  <a16:creationId xmlns:a16="http://schemas.microsoft.com/office/drawing/2014/main" id="{B208DB92-845A-41DA-A833-E377A2F6AB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1574"/>
              <a:ext cx="45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pt-BR" altLang="pt-BR" sz="2000" b="1">
                  <a:latin typeface="Arial" panose="020B0604020202020204" pitchFamily="34" charset="0"/>
                </a:rPr>
                <a:t>Partículas presentes na atmosfera e respectivos tamanhos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8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8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8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87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87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87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87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87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87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87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87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21" grpId="0" animBg="1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ceano">
  <a:themeElements>
    <a:clrScheme name="Oceano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ceano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eixe">
  <a:themeElements>
    <a:clrScheme name="Feixe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Feix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Feixe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ixe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ixe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ixe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ixe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ixe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ixe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ixe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ix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presentação na sessão de debat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870139_TF03460637.potx" id="{9EDB2545-F345-4B2D-9D28-A0E8BECC57B1}" vid="{0FCA38F6-25A2-4296-9267-176A1E2DB94B}"/>
    </a:ext>
  </a:extLst>
</a:theme>
</file>

<file path=ppt/theme/theme4.xml><?xml version="1.0" encoding="utf-8"?>
<a:theme xmlns:a="http://schemas.openxmlformats.org/drawingml/2006/main" name="2_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5.xml><?xml version="1.0" encoding="utf-8"?>
<a:theme xmlns:a="http://schemas.openxmlformats.org/drawingml/2006/main" name="1_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844</TotalTime>
  <Words>1375</Words>
  <Application>Microsoft Office PowerPoint</Application>
  <PresentationFormat>Apresentação na tela (4:3)</PresentationFormat>
  <Paragraphs>90</Paragraphs>
  <Slides>15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12</vt:i4>
      </vt:variant>
      <vt:variant>
        <vt:lpstr>Tema</vt:lpstr>
      </vt:variant>
      <vt:variant>
        <vt:i4>5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33" baseType="lpstr">
      <vt:lpstr>Arial</vt:lpstr>
      <vt:lpstr>Arial Black</vt:lpstr>
      <vt:lpstr>Calibri</vt:lpstr>
      <vt:lpstr>Century Gothic</vt:lpstr>
      <vt:lpstr>Helvetica</vt:lpstr>
      <vt:lpstr>Palatino Linotype</vt:lpstr>
      <vt:lpstr>Tahoma</vt:lpstr>
      <vt:lpstr>Times New Roman</vt:lpstr>
      <vt:lpstr>times new roman, new york, time</vt:lpstr>
      <vt:lpstr>Wingdings</vt:lpstr>
      <vt:lpstr>Wingdings 2</vt:lpstr>
      <vt:lpstr>Wingdings 3</vt:lpstr>
      <vt:lpstr>Oceano</vt:lpstr>
      <vt:lpstr>Feixe</vt:lpstr>
      <vt:lpstr>Apresentação na sessão de debate</vt:lpstr>
      <vt:lpstr>2_Cacho</vt:lpstr>
      <vt:lpstr>1_Cacho</vt:lpstr>
      <vt:lpstr>Equation</vt:lpstr>
      <vt:lpstr>Sensoriamento  Remoto (SR)</vt:lpstr>
      <vt:lpstr>Apresentação do PowerPoint</vt:lpstr>
      <vt:lpstr>AULA 02  Atmosfera Terrestre e sua Interação com a Radiação Solar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Agradeço pela Interpretação da Aula</vt:lpstr>
      <vt:lpstr>Apresentação do PowerPoint</vt:lpstr>
    </vt:vector>
  </TitlesOfParts>
  <Company>abc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abc</dc:creator>
  <cp:lastModifiedBy>Alexandre Rosa dos Santos</cp:lastModifiedBy>
  <cp:revision>123</cp:revision>
  <dcterms:created xsi:type="dcterms:W3CDTF">2004-09-18T14:04:47Z</dcterms:created>
  <dcterms:modified xsi:type="dcterms:W3CDTF">2023-09-10T22:44:58Z</dcterms:modified>
</cp:coreProperties>
</file>