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81" r:id="rId2"/>
    <p:sldMasterId id="2147483710" r:id="rId3"/>
    <p:sldMasterId id="2147483727" r:id="rId4"/>
  </p:sldMasterIdLst>
  <p:notesMasterIdLst>
    <p:notesMasterId r:id="rId29"/>
  </p:notesMasterIdLst>
  <p:sldIdLst>
    <p:sldId id="326" r:id="rId5"/>
    <p:sldId id="327" r:id="rId6"/>
    <p:sldId id="318" r:id="rId7"/>
    <p:sldId id="274" r:id="rId8"/>
    <p:sldId id="284" r:id="rId9"/>
    <p:sldId id="296" r:id="rId10"/>
    <p:sldId id="297" r:id="rId11"/>
    <p:sldId id="275" r:id="rId12"/>
    <p:sldId id="298" r:id="rId13"/>
    <p:sldId id="299" r:id="rId14"/>
    <p:sldId id="300" r:id="rId15"/>
    <p:sldId id="303" r:id="rId16"/>
    <p:sldId id="304" r:id="rId17"/>
    <p:sldId id="306" r:id="rId18"/>
    <p:sldId id="307" r:id="rId19"/>
    <p:sldId id="308" r:id="rId20"/>
    <p:sldId id="286" r:id="rId21"/>
    <p:sldId id="310" r:id="rId22"/>
    <p:sldId id="311" r:id="rId23"/>
    <p:sldId id="287" r:id="rId24"/>
    <p:sldId id="313" r:id="rId25"/>
    <p:sldId id="314" r:id="rId26"/>
    <p:sldId id="383" r:id="rId27"/>
    <p:sldId id="315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CC00"/>
    <a:srgbClr val="FF0000"/>
    <a:srgbClr val="66CCFF"/>
    <a:srgbClr val="000000"/>
    <a:srgbClr val="CCECFF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C04BC-231B-4764-8C06-7E56A4A1D910}" v="2" dt="2023-09-10T22:45:33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3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E70C04BC-231B-4764-8C06-7E56A4A1D910}"/>
    <pc:docChg chg="addSld delSld modSld delMainMaster">
      <pc:chgData name="Alexandre Rosa dos Santos" userId="e905766dae65b9e1" providerId="LiveId" clId="{E70C04BC-231B-4764-8C06-7E56A4A1D910}" dt="2023-09-10T22:45:33.268" v="8"/>
      <pc:docMkLst>
        <pc:docMk/>
      </pc:docMkLst>
      <pc:sldChg chg="del">
        <pc:chgData name="Alexandre Rosa dos Santos" userId="e905766dae65b9e1" providerId="LiveId" clId="{E70C04BC-231B-4764-8C06-7E56A4A1D910}" dt="2023-09-10T22:45:17.797" v="4" actId="47"/>
        <pc:sldMkLst>
          <pc:docMk/>
          <pc:sldMk cId="0" sldId="285"/>
        </pc:sldMkLst>
      </pc:sldChg>
      <pc:sldChg chg="modSp mod">
        <pc:chgData name="Alexandre Rosa dos Santos" userId="e905766dae65b9e1" providerId="LiveId" clId="{E70C04BC-231B-4764-8C06-7E56A4A1D910}" dt="2023-08-19T01:27:38.114" v="3" actId="20577"/>
        <pc:sldMkLst>
          <pc:docMk/>
          <pc:sldMk cId="0" sldId="318"/>
        </pc:sldMkLst>
        <pc:spChg chg="mod">
          <ac:chgData name="Alexandre Rosa dos Santos" userId="e905766dae65b9e1" providerId="LiveId" clId="{E70C04BC-231B-4764-8C06-7E56A4A1D910}" dt="2023-08-19T01:27:38.114" v="3" actId="20577"/>
          <ac:spMkLst>
            <pc:docMk/>
            <pc:sldMk cId="0" sldId="318"/>
            <ac:spMk id="4" creationId="{FA3CED05-B307-4E2A-B5AB-3FB5BD236C55}"/>
          </ac:spMkLst>
        </pc:spChg>
      </pc:sldChg>
      <pc:sldChg chg="add">
        <pc:chgData name="Alexandre Rosa dos Santos" userId="e905766dae65b9e1" providerId="LiveId" clId="{E70C04BC-231B-4764-8C06-7E56A4A1D910}" dt="2023-09-10T22:45:21.876" v="5"/>
        <pc:sldMkLst>
          <pc:docMk/>
          <pc:sldMk cId="0" sldId="326"/>
        </pc:sldMkLst>
      </pc:sldChg>
      <pc:sldChg chg="add">
        <pc:chgData name="Alexandre Rosa dos Santos" userId="e905766dae65b9e1" providerId="LiveId" clId="{E70C04BC-231B-4764-8C06-7E56A4A1D910}" dt="2023-09-10T22:45:21.876" v="5"/>
        <pc:sldMkLst>
          <pc:docMk/>
          <pc:sldMk cId="0" sldId="327"/>
        </pc:sldMkLst>
      </pc:sldChg>
      <pc:sldChg chg="del">
        <pc:chgData name="Alexandre Rosa dos Santos" userId="e905766dae65b9e1" providerId="LiveId" clId="{E70C04BC-231B-4764-8C06-7E56A4A1D910}" dt="2023-09-10T22:45:30.255" v="7" actId="47"/>
        <pc:sldMkLst>
          <pc:docMk/>
          <pc:sldMk cId="693132718" sldId="382"/>
        </pc:sldMkLst>
      </pc:sldChg>
      <pc:sldChg chg="add del">
        <pc:chgData name="Alexandre Rosa dos Santos" userId="e905766dae65b9e1" providerId="LiveId" clId="{E70C04BC-231B-4764-8C06-7E56A4A1D910}" dt="2023-09-10T22:45:25.406" v="6" actId="2696"/>
        <pc:sldMkLst>
          <pc:docMk/>
          <pc:sldMk cId="0" sldId="383"/>
        </pc:sldMkLst>
      </pc:sldChg>
      <pc:sldChg chg="add">
        <pc:chgData name="Alexandre Rosa dos Santos" userId="e905766dae65b9e1" providerId="LiveId" clId="{E70C04BC-231B-4764-8C06-7E56A4A1D910}" dt="2023-09-10T22:45:33.268" v="8"/>
        <pc:sldMkLst>
          <pc:docMk/>
          <pc:sldMk cId="1365893729" sldId="383"/>
        </pc:sldMkLst>
      </pc:sldChg>
      <pc:sldMasterChg chg="del delSldLayout">
        <pc:chgData name="Alexandre Rosa dos Santos" userId="e905766dae65b9e1" providerId="LiveId" clId="{E70C04BC-231B-4764-8C06-7E56A4A1D910}" dt="2023-09-10T22:45:30.255" v="7" actId="47"/>
        <pc:sldMasterMkLst>
          <pc:docMk/>
          <pc:sldMasterMk cId="2376967375" sldId="2147483693"/>
        </pc:sldMasterMkLst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1489209372" sldId="2147483694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2073389446" sldId="2147483695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3319105840" sldId="2147483696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1981512605" sldId="2147483697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1377922819" sldId="2147483698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1950286691" sldId="2147483699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3061240853" sldId="2147483700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3734465140" sldId="2147483701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3568417666" sldId="2147483702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3727331753" sldId="2147483703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2312376212" sldId="2147483704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3109592877" sldId="2147483705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2092832203" sldId="2147483706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3149222540" sldId="2147483707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999073391" sldId="2147483708"/>
          </pc:sldLayoutMkLst>
        </pc:sldLayoutChg>
        <pc:sldLayoutChg chg="del">
          <pc:chgData name="Alexandre Rosa dos Santos" userId="e905766dae65b9e1" providerId="LiveId" clId="{E70C04BC-231B-4764-8C06-7E56A4A1D910}" dt="2023-09-10T22:45:30.255" v="7" actId="47"/>
          <pc:sldLayoutMkLst>
            <pc:docMk/>
            <pc:sldMasterMk cId="2376967375" sldId="2147483693"/>
            <pc:sldLayoutMk cId="1781991835" sldId="2147483709"/>
          </pc:sldLayoutMkLst>
        </pc:sldLayoutChg>
      </pc:sldMasterChg>
      <pc:sldMasterChg chg="del delSldLayout">
        <pc:chgData name="Alexandre Rosa dos Santos" userId="e905766dae65b9e1" providerId="LiveId" clId="{E70C04BC-231B-4764-8C06-7E56A4A1D910}" dt="2023-09-10T22:45:17.797" v="4" actId="47"/>
        <pc:sldMasterMkLst>
          <pc:docMk/>
          <pc:sldMasterMk cId="457859420" sldId="2147483710"/>
        </pc:sldMasterMkLst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4202021435" sldId="2147483711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3614777002" sldId="2147483712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203822405" sldId="2147483713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1869795802" sldId="2147483714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4041436770" sldId="2147483715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1501086790" sldId="2147483716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3937737363" sldId="2147483717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3396378368" sldId="2147483718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4122897498" sldId="2147483719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3911922429" sldId="2147483720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3867854932" sldId="2147483721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911964258" sldId="2147483722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3154403304" sldId="2147483723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2936050931" sldId="2147483724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1451922548" sldId="2147483725"/>
          </pc:sldLayoutMkLst>
        </pc:sldLayoutChg>
        <pc:sldLayoutChg chg="del">
          <pc:chgData name="Alexandre Rosa dos Santos" userId="e905766dae65b9e1" providerId="LiveId" clId="{E70C04BC-231B-4764-8C06-7E56A4A1D910}" dt="2023-09-10T22:45:17.797" v="4" actId="47"/>
          <pc:sldLayoutMkLst>
            <pc:docMk/>
            <pc:sldMasterMk cId="457859420" sldId="2147483710"/>
            <pc:sldLayoutMk cId="2272113045" sldId="2147483726"/>
          </pc:sldLayoutMkLst>
        </pc:sldLayoutChg>
      </pc:sldMasterChg>
      <pc:sldMasterChg chg="del delSldLayout">
        <pc:chgData name="Alexandre Rosa dos Santos" userId="e905766dae65b9e1" providerId="LiveId" clId="{E70C04BC-231B-4764-8C06-7E56A4A1D910}" dt="2023-09-10T22:45:25.406" v="6" actId="2696"/>
        <pc:sldMasterMkLst>
          <pc:docMk/>
          <pc:sldMasterMk cId="3058147183" sldId="2147483727"/>
        </pc:sldMasterMkLst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965680323" sldId="2147483728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1278230756" sldId="2147483729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1848170008" sldId="2147483730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3074258951" sldId="2147483731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353067513" sldId="2147483732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579923479" sldId="2147483733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1347378082" sldId="2147483734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538297790" sldId="2147483735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2807465986" sldId="2147483736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2329876840" sldId="2147483737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317504042" sldId="2147483738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2933405286" sldId="2147483739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2672098365" sldId="2147483740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2803162944" sldId="2147483741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1632216680" sldId="2147483742"/>
          </pc:sldLayoutMkLst>
        </pc:sldLayoutChg>
        <pc:sldLayoutChg chg="del">
          <pc:chgData name="Alexandre Rosa dos Santos" userId="e905766dae65b9e1" providerId="LiveId" clId="{E70C04BC-231B-4764-8C06-7E56A4A1D910}" dt="2023-09-10T22:45:25.406" v="6" actId="2696"/>
          <pc:sldLayoutMkLst>
            <pc:docMk/>
            <pc:sldMasterMk cId="3058147183" sldId="2147483727"/>
            <pc:sldLayoutMk cId="436782076" sldId="2147483743"/>
          </pc:sldLayoutMkLst>
        </pc:sldLayoutChg>
      </pc:sldMasterChg>
    </pc:docChg>
  </pc:docChgLst>
  <pc:docChgLst>
    <pc:chgData name="Alexandre Rosa dos Santos" userId="e905766dae65b9e1" providerId="LiveId" clId="{641666E4-BA9D-4091-A3EE-4A92B58F8B72}"/>
    <pc:docChg chg="addSld delSld modSld">
      <pc:chgData name="Alexandre Rosa dos Santos" userId="e905766dae65b9e1" providerId="LiveId" clId="{641666E4-BA9D-4091-A3EE-4A92B58F8B72}" dt="2018-11-26T16:24:27.861" v="15"/>
      <pc:docMkLst>
        <pc:docMk/>
      </pc:docMkLst>
      <pc:sldChg chg="del">
        <pc:chgData name="Alexandre Rosa dos Santos" userId="e905766dae65b9e1" providerId="LiveId" clId="{641666E4-BA9D-4091-A3EE-4A92B58F8B72}" dt="2018-11-26T16:21:47.514" v="13" actId="2696"/>
        <pc:sldMkLst>
          <pc:docMk/>
          <pc:sldMk cId="0" sldId="256"/>
        </pc:sldMkLst>
      </pc:sldChg>
      <pc:sldChg chg="modSp del">
        <pc:chgData name="Alexandre Rosa dos Santos" userId="e905766dae65b9e1" providerId="LiveId" clId="{641666E4-BA9D-4091-A3EE-4A92B58F8B72}" dt="2018-11-26T16:21:47.529" v="14" actId="2696"/>
        <pc:sldMkLst>
          <pc:docMk/>
          <pc:sldMk cId="0" sldId="257"/>
        </pc:sldMkLst>
        <pc:spChg chg="mod">
          <ac:chgData name="Alexandre Rosa dos Santos" userId="e905766dae65b9e1" providerId="LiveId" clId="{641666E4-BA9D-4091-A3EE-4A92B58F8B72}" dt="2018-11-26T16:21:14.244" v="3" actId="1076"/>
          <ac:spMkLst>
            <pc:docMk/>
            <pc:sldMk cId="0" sldId="257"/>
            <ac:spMk id="10253" creationId="{DF279CCC-E187-499A-8006-474D151BC760}"/>
          </ac:spMkLst>
        </pc:spChg>
      </pc:sldChg>
      <pc:sldChg chg="add del">
        <pc:chgData name="Alexandre Rosa dos Santos" userId="e905766dae65b9e1" providerId="LiveId" clId="{641666E4-BA9D-4091-A3EE-4A92B58F8B72}" dt="2018-11-26T16:21:06.757" v="2"/>
        <pc:sldMkLst>
          <pc:docMk/>
          <pc:sldMk cId="0" sldId="316"/>
        </pc:sldMkLst>
      </pc:sldChg>
      <pc:sldChg chg="add del">
        <pc:chgData name="Alexandre Rosa dos Santos" userId="e905766dae65b9e1" providerId="LiveId" clId="{641666E4-BA9D-4091-A3EE-4A92B58F8B72}" dt="2018-11-26T16:21:06.757" v="2"/>
        <pc:sldMkLst>
          <pc:docMk/>
          <pc:sldMk cId="0" sldId="317"/>
        </pc:sldMkLst>
      </pc:sldChg>
      <pc:sldChg chg="modSp add del">
        <pc:chgData name="Alexandre Rosa dos Santos" userId="e905766dae65b9e1" providerId="LiveId" clId="{641666E4-BA9D-4091-A3EE-4A92B58F8B72}" dt="2018-11-26T16:21:34.614" v="12" actId="1035"/>
        <pc:sldMkLst>
          <pc:docMk/>
          <pc:sldMk cId="0" sldId="318"/>
        </pc:sldMkLst>
        <pc:spChg chg="mod">
          <ac:chgData name="Alexandre Rosa dos Santos" userId="e905766dae65b9e1" providerId="LiveId" clId="{641666E4-BA9D-4091-A3EE-4A92B58F8B72}" dt="2018-11-26T16:21:34.614" v="12" actId="1035"/>
          <ac:spMkLst>
            <pc:docMk/>
            <pc:sldMk cId="0" sldId="318"/>
            <ac:spMk id="4" creationId="{FA3CED05-B307-4E2A-B5AB-3FB5BD236C55}"/>
          </ac:spMkLst>
        </pc:spChg>
      </pc:sldChg>
      <pc:sldChg chg="add">
        <pc:chgData name="Alexandre Rosa dos Santos" userId="e905766dae65b9e1" providerId="LiveId" clId="{641666E4-BA9D-4091-A3EE-4A92B58F8B72}" dt="2018-11-26T16:24:27.861" v="15"/>
        <pc:sldMkLst>
          <pc:docMk/>
          <pc:sldMk cId="693132718" sldId="382"/>
        </pc:sldMkLst>
      </pc:sldChg>
    </pc:docChg>
  </pc:docChgLst>
  <pc:docChgLst>
    <pc:chgData name="Alexandre Rosa dos Santos" userId="e905766dae65b9e1" providerId="LiveId" clId="{7C5A64C8-284F-4312-840C-85E620633C80}"/>
    <pc:docChg chg="custSel modSld">
      <pc:chgData name="Alexandre Rosa dos Santos" userId="e905766dae65b9e1" providerId="LiveId" clId="{7C5A64C8-284F-4312-840C-85E620633C80}" dt="2023-08-16T09:08:24.001" v="10"/>
      <pc:docMkLst>
        <pc:docMk/>
      </pc:docMkLst>
      <pc:sldChg chg="addSp delSp modSp mod">
        <pc:chgData name="Alexandre Rosa dos Santos" userId="e905766dae65b9e1" providerId="LiveId" clId="{7C5A64C8-284F-4312-840C-85E620633C80}" dt="2023-08-16T09:08:03.653" v="8"/>
        <pc:sldMkLst>
          <pc:docMk/>
          <pc:sldMk cId="0" sldId="285"/>
        </pc:sldMkLst>
        <pc:picChg chg="add del mod">
          <ac:chgData name="Alexandre Rosa dos Santos" userId="e905766dae65b9e1" providerId="LiveId" clId="{7C5A64C8-284F-4312-840C-85E620633C80}" dt="2023-08-16T09:08:02.622" v="7" actId="478"/>
          <ac:picMkLst>
            <pc:docMk/>
            <pc:sldMk cId="0" sldId="285"/>
            <ac:picMk id="2" creationId="{7658AA38-AA54-8801-AA60-219501821EA0}"/>
          </ac:picMkLst>
        </pc:picChg>
        <pc:picChg chg="add mod">
          <ac:chgData name="Alexandre Rosa dos Santos" userId="e905766dae65b9e1" providerId="LiveId" clId="{7C5A64C8-284F-4312-840C-85E620633C80}" dt="2023-08-16T09:08:03.653" v="8"/>
          <ac:picMkLst>
            <pc:docMk/>
            <pc:sldMk cId="0" sldId="285"/>
            <ac:picMk id="3" creationId="{4EC7BCC4-88D7-B104-79B0-1AAD6E8B564A}"/>
          </ac:picMkLst>
        </pc:picChg>
        <pc:picChg chg="del">
          <ac:chgData name="Alexandre Rosa dos Santos" userId="e905766dae65b9e1" providerId="LiveId" clId="{7C5A64C8-284F-4312-840C-85E620633C80}" dt="2023-08-16T09:07:32.652" v="3" actId="478"/>
          <ac:picMkLst>
            <pc:docMk/>
            <pc:sldMk cId="0" sldId="285"/>
            <ac:picMk id="9" creationId="{A4BE28A0-FB37-4809-892B-0D84A2ED5998}"/>
          </ac:picMkLst>
        </pc:picChg>
      </pc:sldChg>
      <pc:sldChg chg="addSp delSp modSp mod">
        <pc:chgData name="Alexandre Rosa dos Santos" userId="e905766dae65b9e1" providerId="LiveId" clId="{7C5A64C8-284F-4312-840C-85E620633C80}" dt="2023-08-16T09:08:24.001" v="10"/>
        <pc:sldMkLst>
          <pc:docMk/>
          <pc:sldMk cId="693132718" sldId="382"/>
        </pc:sldMkLst>
        <pc:picChg chg="add mod">
          <ac:chgData name="Alexandre Rosa dos Santos" userId="e905766dae65b9e1" providerId="LiveId" clId="{7C5A64C8-284F-4312-840C-85E620633C80}" dt="2023-08-16T09:08:24.001" v="10"/>
          <ac:picMkLst>
            <pc:docMk/>
            <pc:sldMk cId="693132718" sldId="382"/>
            <ac:picMk id="3" creationId="{F79CCC13-48D7-EE86-11B0-D332757DEF72}"/>
          </ac:picMkLst>
        </pc:picChg>
        <pc:picChg chg="del">
          <ac:chgData name="Alexandre Rosa dos Santos" userId="e905766dae65b9e1" providerId="LiveId" clId="{7C5A64C8-284F-4312-840C-85E620633C80}" dt="2023-08-16T09:08:23.095" v="9" actId="478"/>
          <ac:picMkLst>
            <pc:docMk/>
            <pc:sldMk cId="693132718" sldId="382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7C5A64C8-284F-4312-840C-85E620633C80}" dt="2023-08-16T09:07:27.495" v="2" actId="1037"/>
        <pc:sldMkLst>
          <pc:docMk/>
          <pc:sldMk cId="0" sldId="383"/>
        </pc:sldMkLst>
        <pc:picChg chg="add mod">
          <ac:chgData name="Alexandre Rosa dos Santos" userId="e905766dae65b9e1" providerId="LiveId" clId="{7C5A64C8-284F-4312-840C-85E620633C80}" dt="2023-08-16T09:07:27.495" v="2" actId="1037"/>
          <ac:picMkLst>
            <pc:docMk/>
            <pc:sldMk cId="0" sldId="383"/>
            <ac:picMk id="2" creationId="{0E8CA616-2451-D16B-E7BE-10A6DE976E9F}"/>
          </ac:picMkLst>
        </pc:picChg>
        <pc:picChg chg="del">
          <ac:chgData name="Alexandre Rosa dos Santos" userId="e905766dae65b9e1" providerId="LiveId" clId="{7C5A64C8-284F-4312-840C-85E620633C80}" dt="2023-08-16T09:07:23.552" v="0" actId="478"/>
          <ac:picMkLst>
            <pc:docMk/>
            <pc:sldMk cId="0" sldId="383"/>
            <ac:picMk id="12" creationId="{D8E93E38-3D84-431E-A145-E18BE1B0B3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8A15-AD92-4654-9366-509C55FEFF0B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9A11F-6A79-44EA-9CCE-C4005E9B9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17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o slide 1">
            <a:extLst>
              <a:ext uri="{FF2B5EF4-FFF2-40B4-BE49-F238E27FC236}">
                <a16:creationId xmlns:a16="http://schemas.microsoft.com/office/drawing/2014/main" id="{3BB6FE4E-F006-486F-894B-E6EC49AF3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notas 2">
            <a:extLst>
              <a:ext uri="{FF2B5EF4-FFF2-40B4-BE49-F238E27FC236}">
                <a16:creationId xmlns:a16="http://schemas.microsoft.com/office/drawing/2014/main" id="{125C151F-E1D3-4428-89BD-C2E39C11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o número do slide 3">
            <a:extLst>
              <a:ext uri="{FF2B5EF4-FFF2-40B4-BE49-F238E27FC236}">
                <a16:creationId xmlns:a16="http://schemas.microsoft.com/office/drawing/2014/main" id="{C030CE59-60D8-4621-ADD4-139C75223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9D298A-9F26-4E04-85FE-55D52F11570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31C4883-A3DC-4BC2-8193-974D6B1B0C3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B158B77-662C-43FE-A5F8-D753F4ECBBE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9E8B0044-E37F-4D24-9BF9-4AF14A1A3B2A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BFB1691-8B34-48DA-872E-C94CC2A975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499D3DA-0CAF-46E5-A299-F111617F49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6995A0-B2F2-4351-8117-CB968BFCC99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42FD22D6-1AEB-4D4E-89CC-5273ED138FE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B6592-0BAF-4B32-B434-4CF415F0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3B7B2C-BF2E-4161-AE51-11110DED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98F69F-746C-4A1E-B437-C377BA14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AE0D31-69D4-4A73-BBC4-98B8C683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DF5D15-B93C-4B1D-A4B0-E7F564A0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8EFB1-9A7F-4F4A-AEA2-4A6FE09722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456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39BA54-2C80-44E3-BCDD-F93F9CA07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E7E791-15A7-4FAF-A079-DA4F74D1E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7103F5-F5BC-4969-8754-3D462284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F4A93F-D922-4D59-A91D-C93A75AD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C2C799-7447-43C6-8E35-3593D33C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7A5E4-792F-4E17-8889-CF3E468D79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39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3B26394-9B93-4A82-AD53-2106903CC7F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DF201A-6982-434C-AC86-E19CB07F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CEF6D4-A1FA-45A6-99BB-D03A94A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67A05F-EBDA-45DD-8283-4D27ED1C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13F743-748A-453A-80C6-46C484D643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462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id="{3E22B411-F44B-4341-BF11-13E2BD85F42F}"/>
              </a:ext>
            </a:extLst>
          </p:cNvPr>
          <p:cNvGrpSpPr>
            <a:grpSpLocks/>
          </p:cNvGrpSpPr>
          <p:nvPr/>
        </p:nvGrpSpPr>
        <p:grpSpPr bwMode="auto">
          <a:xfrm>
            <a:off x="0" y="6208713"/>
            <a:ext cx="9144000" cy="649287"/>
            <a:chOff x="0" y="6208894"/>
            <a:chExt cx="12192000" cy="6491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F506C52-ADFB-4F5A-850D-4892C8E257CA}"/>
                </a:ext>
              </a:extLst>
            </p:cNvPr>
            <p:cNvSpPr/>
            <p:nvPr/>
          </p:nvSpPr>
          <p:spPr>
            <a:xfrm>
              <a:off x="2117" y="6220003"/>
              <a:ext cx="12189883" cy="637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89C34496-046B-48B7-ADC9-E16EB24BA7AA}"/>
                </a:ext>
              </a:extLst>
            </p:cNvPr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6AD0DD9-24F1-418A-B8D4-078D9B24B925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F265339-E04A-4866-96B7-448EA73F928A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data 29">
            <a:extLst>
              <a:ext uri="{FF2B5EF4-FFF2-40B4-BE49-F238E27FC236}">
                <a16:creationId xmlns:a16="http://schemas.microsoft.com/office/drawing/2014/main" id="{B3659370-A5BE-490C-B6D1-2F18777D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19F9-CD9B-4B23-A6BF-2073F59985EC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1" name="Espaço reservado para rodapé 18">
            <a:extLst>
              <a:ext uri="{FF2B5EF4-FFF2-40B4-BE49-F238E27FC236}">
                <a16:creationId xmlns:a16="http://schemas.microsoft.com/office/drawing/2014/main" id="{DDF1965B-E724-4775-B976-6AECE74F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2" name="Espaço reservado para o número do slide 26">
            <a:extLst>
              <a:ext uri="{FF2B5EF4-FFF2-40B4-BE49-F238E27FC236}">
                <a16:creationId xmlns:a16="http://schemas.microsoft.com/office/drawing/2014/main" id="{08E65176-8A9E-47BB-A8B0-24002459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DEB5-9A36-4AC2-A2DB-F11F4AEB20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2566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B09B8283-F594-4C22-9B19-038DD330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C8FB580C-5CCC-49FC-9788-DC171B89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CADDE7D8-4A34-408F-9882-9BF06DDF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6685-1317-4C4F-B83B-231C973357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138099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44151F7-6887-4FCD-8CFD-BB177B85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345A1FB6-E5E7-425B-91A7-22A618E4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3651A233-845D-4DD3-9439-E70853B6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308A-9A2E-4469-8E5C-FF5580FDC5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747677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7F1C4502-3DF7-4695-9ABD-F8160C9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936EA3B2-2F0D-454C-8500-DC380E7C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9C624243-903D-432A-8DC0-C3CEAA2F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74B6-BE95-40CB-8EDF-5FDA234EC8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21923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9">
            <a:extLst>
              <a:ext uri="{FF2B5EF4-FFF2-40B4-BE49-F238E27FC236}">
                <a16:creationId xmlns:a16="http://schemas.microsoft.com/office/drawing/2014/main" id="{50E10416-E654-49CD-83D8-4285E59B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3C143D16-4EF2-40D6-A36B-B1366B68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9" name="Espaço reservado para o número do slide 17">
            <a:extLst>
              <a:ext uri="{FF2B5EF4-FFF2-40B4-BE49-F238E27FC236}">
                <a16:creationId xmlns:a16="http://schemas.microsoft.com/office/drawing/2014/main" id="{83C847C9-C932-43AA-B43F-47D91A2F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96D9-9B14-4EAF-B138-8801D7AF2B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758753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9">
            <a:extLst>
              <a:ext uri="{FF2B5EF4-FFF2-40B4-BE49-F238E27FC236}">
                <a16:creationId xmlns:a16="http://schemas.microsoft.com/office/drawing/2014/main" id="{4EA67B8B-787C-433B-AEE3-A9B4A7C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5AACA504-EFE0-4765-9D11-A3637AC3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5" name="Espaço reservado para o número do slide 17">
            <a:extLst>
              <a:ext uri="{FF2B5EF4-FFF2-40B4-BE49-F238E27FC236}">
                <a16:creationId xmlns:a16="http://schemas.microsoft.com/office/drawing/2014/main" id="{F1F6A686-C893-474A-A89D-BAB3127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3A12-611D-4C7D-B786-33DAEBDCD8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623089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021FCF31-D1DE-4801-82D6-5B01B429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AD957B5C-FCD2-4104-93A7-487BA0F7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4" name="Espaço reservado para o número do slide 17">
            <a:extLst>
              <a:ext uri="{FF2B5EF4-FFF2-40B4-BE49-F238E27FC236}">
                <a16:creationId xmlns:a16="http://schemas.microsoft.com/office/drawing/2014/main" id="{1612F1C4-AAC4-4C88-BC29-D1CFBC5D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345E-7624-43E0-ABBA-DC2173DEC7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614490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0DA1A-19E7-47E1-A7E7-6C871B1A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FD80F8-7E35-4C12-BEBC-64C0176C5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259B19-70D2-4F4F-AAB5-E3D68F9C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37E5A8-7311-46BD-B90E-3B3234DE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57D9C-ED59-4E20-8511-CDAAF789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5B059-1AE1-43D9-BA6E-78DB268E54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7592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C9582CAF-B1BB-4871-9B0C-9FEA7058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BA666B3A-5889-43D7-A34D-7D7CE839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4EA872FD-685A-4C5A-BA09-6FF109F7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A31-3A0D-4EBA-B6D2-512B2024D1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10911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único de recorte arredondado">
            <a:extLst>
              <a:ext uri="{FF2B5EF4-FFF2-40B4-BE49-F238E27FC236}">
                <a16:creationId xmlns:a16="http://schemas.microsoft.com/office/drawing/2014/main" id="{4D09D01B-0F25-411F-8A36-9562F30E034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6" name="Triângulo reto 11">
            <a:extLst>
              <a:ext uri="{FF2B5EF4-FFF2-40B4-BE49-F238E27FC236}">
                <a16:creationId xmlns:a16="http://schemas.microsoft.com/office/drawing/2014/main" id="{53E72A48-1F22-4F0E-AFBA-7255D99D325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E4BA1864-2B7F-4526-B002-1B860FB83B7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8" name="Forma livre 10">
            <a:extLst>
              <a:ext uri="{FF2B5EF4-FFF2-40B4-BE49-F238E27FC236}">
                <a16:creationId xmlns:a16="http://schemas.microsoft.com/office/drawing/2014/main" id="{272D3DA3-84E8-40A6-827E-2BC6A7731AC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FF3757FD-F10D-43EC-9AC9-B7CC9CC7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ADFA-5F1D-4AFA-A0E2-AD771F26F693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FFEE2A0E-4DB8-46C4-8705-CBCC86E9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1" name="Espaço reservado para o número do slide 6">
            <a:extLst>
              <a:ext uri="{FF2B5EF4-FFF2-40B4-BE49-F238E27FC236}">
                <a16:creationId xmlns:a16="http://schemas.microsoft.com/office/drawing/2014/main" id="{C34CF024-A501-4A1A-A709-58123C6F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2307-34DE-4854-9C4B-27FC360E11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46278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F715825-A799-4077-818B-CBECE926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E7D5609-6794-490A-BC38-F05311B4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D3ADE40A-7D94-4960-96E4-7A4BF5FF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D28A-D74C-43D9-BF7B-AAF207DC888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46519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55226F75-5982-49C6-880A-3E5AC437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D471954E-C5F5-40A7-9DFB-00F282AD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F688A566-CB96-4EEC-BBA1-BB7A70E5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716-1D7A-4F1C-9D30-66C4D805CC5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595330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F70E5E58-4A30-256C-9C0D-2EC7809F1547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2A7925-A27F-947D-B4F8-18D05F60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F760-C3B9-4723-8070-B7FF1C49CC0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7E904-0229-2F92-ADC2-87E1DC07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E2E98B-A845-3CCF-CAA2-6336976C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7D73-C665-4D0C-8FA0-56C392DEFD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67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AD2F86A-01D9-3015-5EB7-9E9827F683E8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1BEA46-FEBA-23F8-055F-B4A5E576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366C-51C9-4606-A7A1-A8083535C0C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523948-ED7B-70DF-FC05-9EAA4438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E0CFB-39ED-1519-439A-D6A131D4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ADC1-4E10-43DF-935A-720BE7E0054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97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F9921DD-BE23-A99A-DFC2-208180ABD64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EFD08-AFFB-505A-4715-62EA395A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75EE-D459-41CE-A15A-67D29B0BAD7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17E84-49B9-9307-1433-FF5F65C5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90979-E58A-7149-A77A-27C2081A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C4D5-0D12-419F-B7D1-75457F7065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82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89A7A6-2E4A-7C7C-A376-2F999532A130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10E5D-B648-BF5A-8E99-B951AB79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BE2F-2EE5-454D-9F34-6FA44FFEE59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0C42-1800-B87B-B59D-8FDB1F0C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C870DA-3D34-D8A5-8CDA-91A9418F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0428-2E2D-4D40-9F89-613306B44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1ED52D1F-87A1-6509-E300-40E1769D9DE7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09C4-E5AC-DAA4-852C-D3336A33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1DCD-175B-4CDE-A398-D831DCE4000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880BE-6CA7-8458-F2E6-9951C8C9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E950A-B09A-6853-3024-2B9B41BE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B559-9FFB-4050-91AE-AB8E84B3EF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10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85C8E5B-FCD8-E5FA-839D-8592921FFDE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3099730-340B-B0EE-F0DD-D2BABB2A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C42E-B717-4C5C-8D26-0363AE0DE3A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A7F47CF-D638-DD01-1F3A-104324B6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D7D0D3-A252-1DA1-1BB2-3D388F9B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6A43-4AAC-416C-A927-34CB8C5880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1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E9C66-AD14-4A60-9E0E-AD9852F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E011BE-AC98-4ED2-B21F-CABDD3897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75E12-25F7-4078-953E-F4AAFC6D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5E1F9-4EF0-4FE4-A20C-8693AB70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06646-7026-4023-99EC-6659EAAC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72F55-9E94-420C-B452-F249699B11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7746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01984EEC-22B2-B9AD-64A6-4B334BC159C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A27F85D-0C9D-44D7-61CE-6C218605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95FC-3570-427B-80D9-DE711D48F6A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E080AAB-F8A2-486C-A832-6E576920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88929E-2CB1-5B6A-3104-5082E8A5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88FE-B400-43AB-B668-5243B3FF3BC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30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6AFD70C-1FD1-3601-F9F1-9980F766529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92AAFA0-C447-B355-9063-B907C997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3162-44EE-446A-B28F-F8EAA7AC08C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AF7E9C4-5F99-6AFB-7A74-CF51787E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13184-190B-28E4-4F7F-1329489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F105-E39A-4AF3-9F35-6235404FEFA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35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0E7864D-1660-884A-78F9-0101BCA20D88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E6E714B-AC69-9E08-B072-DEC8A40D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690C-EF39-4FCC-B224-F03BD9F0C75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F92D86F-9179-00B1-6358-38D205EF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7A92BC-EDC6-BED6-3ED1-810CCAE2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6C21-AB2F-4290-B73B-419CE7A22F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01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DF9B7657-B4A9-3CA2-A6F7-5195970BD7CD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250477-7578-98B8-80E1-9E6BAAA9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E647-7FED-46D7-8D92-6B7D4141D4D9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22D681-CB2F-D73A-B8FB-8D7A537E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1E136B-AC0A-794B-264E-8B4BE05C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5105-075D-4B49-A8F9-9D0FE47D57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59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D62781A-9BE3-E8AA-A7D0-6449D52BCB9B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76A216C4-9287-AD89-223B-5FCD50C6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77F3C37-D103-BEC6-6DC3-A473A84ED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8239C7-6372-5FF9-0895-98ACDB8C98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EDFD-57A6-41F2-9418-3D46D45920DC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9AD63-B946-684F-09F0-92020B80F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A6556-20AF-B202-54FF-9E837B87DC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92F6-C000-4690-9555-251501CF4C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8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47DBFC1-0C09-637C-2696-9EB8D0E2DE8D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A369A-11DD-CD30-86F9-0226BA75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E043-2EAB-43D5-890C-53679B6F60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28971-D5C7-E87A-D10B-F76363BE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23A4-B9E5-9E2F-8DA7-B595C7D1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5143-A8B7-4C7B-8815-D0D5D5BF6F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86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90E0EA9-1E25-1550-CC4B-68787859488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ADF9598-3E69-240D-19DE-8D2C2761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6E7E7A-5863-3423-DE1A-9C414E9F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D9BC74A-B7F1-BD51-B10B-99787C760C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7167-C343-4E23-97B5-A41CFDA3E40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65F7E8-B23A-24D5-3D04-9C72F62A2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65B1CB-CD12-12C4-AB92-954A90BF75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398C-91B9-4BCE-916D-467475AC0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56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2A421A4B-1E69-BEC7-330E-B0950DA15DF6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397C0-9574-CE10-2D94-9AF1483501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ABAE-E73C-478A-9A02-73308691C6E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E80D3-4B5F-DBF9-BB5B-4E3DF1A205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AB8D8-278B-1923-CE35-34CC020C33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3ADD-CB8B-4B9E-BE13-13AA6F20D6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55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F28138AA-4A60-0EC3-D0D2-C7E3A4AC2C8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E02985-9F9A-5F13-6184-15637502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321E-17B4-40D8-B6A4-199254600A5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134CDE-675A-04AC-D1BD-37008DFF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537AB-D569-7C69-464B-4FEC7893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FF3F-6F07-470F-8249-714111D2C4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80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2C1D8A4-6A12-F097-3416-823CE6CFDC6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8581C9-24CC-C484-2032-B16D5475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42CF-958F-4DF6-A69D-B0C794A4D5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8D9C7-D2D9-7E1B-534F-405D0D57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73A4A-1AA9-EA9E-98F1-4646E389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2891-34F7-49BD-BF6B-C52A8719DE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5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815E9-9A07-4459-9988-17748765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F3BE1B-38F6-4A16-875F-DAEFBF722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3E127-8CA9-4495-9A87-05172DF15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68EA06-2AA3-4A1F-8716-8D63DC1A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C1DEFC-710B-4E7B-B8AA-91F66C42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3975BC-474F-4B7E-807C-463D5F41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F395B-620A-483B-8A86-46F5A1FC67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4148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97D229AF-18B5-5FA2-DA6C-F42498B954CC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FB51C-758E-F585-70F5-0AA10D5D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3854-6042-4A05-9FF8-5C45A0056D1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094EC-9016-2DC3-C15E-A6DF8EC7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C194DC-632D-C68A-AF74-364A62CF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61C2-6DAE-4F59-8C53-7BF8E1DFF6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73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A537B75-B29E-686F-49B1-1F62D8646E0E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A65B15-12DD-2AC0-B3DB-1F6DD0C4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E187-B760-4760-A079-83999163AAB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C8259-0824-C9C7-4FA1-B95FD59E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E699ED-3512-0529-4D12-963ADE62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3113-0884-4D30-9783-A87DB13A21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89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5B23AA5-8488-0A52-B1AC-E14FD18CFFD3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59C57B-06C8-7D35-3832-76990771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3855-CAA6-45FC-B2B8-8E6FB911DF4F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F2D508-6784-D0FE-E5B9-9D4BE1B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1219F3-877E-0155-9748-8EF7F9AD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59BF-5775-4AD6-9632-957D470E05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14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B47B905-BF03-390D-64CA-BE8A06CA6A7B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47A7-23C1-6C90-030A-6F58C63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1DC8-1CC3-445B-A1EF-36109EADD95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72C8B-A098-0463-19ED-879DD02F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A85A2B-5618-5DA4-473A-119EB950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CF65-283F-4494-8C3F-799E40947AC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11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834128C-0718-8760-82B7-6C75CA284305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67D47-B5D2-7277-9694-1937EE65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7C3B-B622-4D78-BB7B-5C35979DAA9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A256A-7FC5-D4A3-3A68-2FEBC07C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8A513-E6F7-6411-A007-542E3D35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05DB-FE52-4DCB-9740-29C0CF1C66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50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326363F-25CA-BB7C-B3DA-02B7413FDBF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92E9F23-DA14-1430-CACC-E6BE5BAC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BA7A-611A-4C7F-BC24-6A1A49E3BEE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1C67B0-BC87-73F1-49DC-2B13806B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2687308-0593-0E19-FFCD-C0F9ACD0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70A6-3B36-4C50-A39E-C6DEA3B0E87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38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90189CE9-D9F0-AB8A-77AA-104DE550684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496AD36-7BB3-85EF-6ABE-00F06FA8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5873-199E-4472-8C44-7CCA8A31139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9A29D3-DDC5-FEA1-2964-633A2A4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96021B9-1982-E5CC-DC91-224FF319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4E0C-F619-4425-BB8D-3250BE2F632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81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1330447-CB62-2366-65A4-81EA8C89A5B4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A972A66-53BE-63E2-CC20-11E6FB37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70C8-FD9B-433A-9C22-8F46DCC5EAC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39AFDE-F7BE-BDED-4804-275C987B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33C0C0E-4DEB-809E-DB2C-B4CDDDAC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67AB-F424-4C08-B046-078C6105799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26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8ED4D42-2206-CC01-DE1E-9908A8377132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46FB7A-6D4F-04C1-952A-87EFA74A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635B-5063-4C1E-891A-CA9999239616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F3D0D9-BA00-E017-3B7C-897BC2FB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E2994E8-2224-90A8-B74A-03D9E63F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AF5-3D75-4D6B-A5BA-429872C999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0075D56-1AE1-6191-FBD3-8054154C2AC9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A134D1-B909-0D46-1DB1-1B60F874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89C4-D237-4301-97B9-6F8055F1B51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8A59B-04FC-A45E-4497-FFF2C75E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D44B75-CC8C-2FB3-C748-B1F60F41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60D1-295D-4886-A7BB-AB2A18CE2F5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5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4E1F6-DB3F-40FF-8862-0A40F6073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042070-DB48-46BB-8F9F-50449FA72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71A694-7CD7-438B-A1FC-CD6C97E0C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16C77BF-9455-4B7D-A8C5-16A718F25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F4F7A49-4B52-4E39-8D5A-F0A029404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021BF50-6955-41CC-A579-6D1BACA4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10E707-A593-49B9-9E43-C6265F32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C7993AF-E6E0-4142-A3AB-47357AE1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11507-E5D7-4FA4-8E97-BB20873DF6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8372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9FF99747-D9DC-0F5D-45EF-B37F9D1CFC9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C8B9612-BCF1-988E-87EC-05927F53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7E3BACF-833B-5E62-0696-D17B8F36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D4AC89-E942-998A-AE43-0DA4A0F29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7CAA-EF24-4D39-A8AB-172F2D825BA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F1F50E-5960-449A-C36B-B12B50CAB2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48A28-6774-0EB8-D696-87244C754E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BC79-526B-4DC3-BB1A-F01B426A93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70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A052276-F35F-B7C6-4C4F-DC4A40647129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414B2-B4CB-4582-864A-4001F738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25A5-D4BC-428D-A536-D98BDA73E9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660D1-23F5-6C06-FDD9-18172A61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9B15-3372-041F-722C-9B51337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10D73-9579-4E55-8D1C-9C0F2D22FCD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72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7DCAEF1-0286-A13D-12B3-9BD7753250CC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BE9991A-FEE4-8F3D-D747-6F008097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B0835739-8BAF-1FF1-9AF1-EA77BF1B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5B06A6-94D4-6094-4C4C-3C08B5E09F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1645-421A-471E-9116-FDE4F035DDB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B31FD1-C6BF-3D35-886C-22048955AA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D0BBDD9-5AB7-E513-D5D9-0886371263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90EC-4897-4E40-8527-D21CCB617C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01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0B572F39-6A7B-002A-4F14-3E5F37F1EEC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8C2E2-7B38-60DB-7AA2-9CC93D82B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F586-302A-4FAE-9D39-2F4CBEB3DF6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4614F-C274-95BD-22FB-B82F4E34C4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EAF77-D076-0290-062D-AEDA433006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E357-F1B1-4D37-862D-1E65CE21AC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57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13DE7AB-D9AE-A3AA-077B-7377C57C194A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2259C-25FE-F776-56B4-61CCECAB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A256-4487-4695-8E07-390E744C0BB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9A5B1A-2A54-5A76-17BD-A3962186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91E45B-5E54-DA8B-5763-C08A6A7A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5883-04CD-440E-9F67-967A27A02D7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895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C5FB5F7-E0A1-32D2-C632-E6A505F6D35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800C17-899B-BC69-2C5B-03B827F3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E53-6780-466A-BB6F-C74ADD4A6C7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4ECBE-48F8-98CC-E836-DF93813B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5C11C-E11C-AD5E-7B79-26C3CE50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176C-ECC4-4004-8881-F46D071B9B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3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3DEF0-CB7E-4393-9B06-7E00DB47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BEE71F-01CB-4B2F-AF3B-A17BD323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EED4F2-6670-44B9-A492-68B0568B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CE52E6-3FE7-4679-80BF-FEA9DD19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D8E3A-E15C-45BA-93DE-133D7E7799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731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19854F-B6CC-449D-96BE-1721FED9E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8C0D420-A525-4243-80D8-79D72D44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E624DF-3760-4512-9115-E6F5D81B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42FA4-E686-4852-95F4-A5046F8AC5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442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9BDD9-30F3-4C52-A708-A70A8D69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9691DD-D96F-4A23-800E-BEA803F6A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C5A102-16FB-4923-B7D1-6516CDA11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6FC73B-DC57-43D6-9676-6D46B6E1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FA97DD-9E7E-4A37-994C-A2FB4CAF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BD372D-4849-4095-ABD7-EDCED07B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5E6C2-930E-4F01-8266-F6A6B021EC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791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A8799-DEBB-436C-AFB4-6B62A03C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5BE319-0151-4C24-9491-F969A7690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9FA916-74A5-43E8-9317-B3DE42D03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E0AD99-DD20-4C20-B162-44A77E03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D716DE-7EE1-4C66-82CD-B6FAE886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CA6FB1-51F7-4678-A145-43ED6FE3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499A5-4BA0-4DE3-8D01-3A4940712F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970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078E820-9229-4BD7-B942-4C30435EB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DD24C75-FBAA-46CE-A25C-EF0E0F7B9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F5BE5F0-D100-4825-B9E4-A0760B985C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9D0D0CF-AF5B-4C7C-BF1E-EA90D1E228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FA971BE-56B3-4E70-A96F-FF16066011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8323441E-E1FD-4D9A-97CB-9CFAD4FBF38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24">
            <a:extLst>
              <a:ext uri="{FF2B5EF4-FFF2-40B4-BE49-F238E27FC236}">
                <a16:creationId xmlns:a16="http://schemas.microsoft.com/office/drawing/2014/main" id="{7EA9527C-B6A7-436D-A47D-40E046DC30D1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-7938"/>
            <a:ext cx="9180513" cy="6880226"/>
            <a:chOff x="0" y="-21658"/>
            <a:chExt cx="12240731" cy="687965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7D6A190-078A-4C90-A8D9-8DDA74CD5947}"/>
                </a:ext>
              </a:extLst>
            </p:cNvPr>
            <p:cNvSpPr/>
            <p:nvPr/>
          </p:nvSpPr>
          <p:spPr>
            <a:xfrm>
              <a:off x="31751" y="566"/>
              <a:ext cx="12187813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grpSp>
          <p:nvGrpSpPr>
            <p:cNvPr id="4105" name="Grupo 26">
              <a:extLst>
                <a:ext uri="{FF2B5EF4-FFF2-40B4-BE49-F238E27FC236}">
                  <a16:creationId xmlns:a16="http://schemas.microsoft.com/office/drawing/2014/main" id="{DEBAC5D8-2014-44C8-A626-F092D40A9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B17D72C3-7FD1-40F9-A270-EE76DCD7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56" y="-7144"/>
                <a:ext cx="1221744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C4CF7848-B518-4CF3-B8A7-7CFC3215C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67" y="-7144"/>
                <a:ext cx="6350024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grpSp>
            <p:nvGrpSpPr>
              <p:cNvPr id="4108" name="Grupo 30">
                <a:extLst>
                  <a:ext uri="{FF2B5EF4-FFF2-40B4-BE49-F238E27FC236}">
                    <a16:creationId xmlns:a16="http://schemas.microsoft.com/office/drawing/2014/main" id="{A3624182-ABA4-4BEE-AC4E-ED38EFD95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vre 31">
                  <a:extLst>
                    <a:ext uri="{FF2B5EF4-FFF2-40B4-BE49-F238E27FC236}">
                      <a16:creationId xmlns:a16="http://schemas.microsoft.com/office/drawing/2014/main" id="{97845DC6-D2C4-4A6C-9717-1929A8780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  <p:sp>
              <p:nvSpPr>
                <p:cNvPr id="33" name="Forma livre 32">
                  <a:extLst>
                    <a:ext uri="{FF2B5EF4-FFF2-40B4-BE49-F238E27FC236}">
                      <a16:creationId xmlns:a16="http://schemas.microsoft.com/office/drawing/2014/main" id="{54E28075-20FB-4A73-922B-09F706117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</p:grpSp>
        </p:grpSp>
      </p:grpSp>
      <p:sp>
        <p:nvSpPr>
          <p:cNvPr id="4099" name="Espaço reservado para título 8">
            <a:extLst>
              <a:ext uri="{FF2B5EF4-FFF2-40B4-BE49-F238E27FC236}">
                <a16:creationId xmlns:a16="http://schemas.microsoft.com/office/drawing/2014/main" id="{239F7ADE-3056-4E8E-A58F-40881197A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4100" name="Espaço reservado para texto 29">
            <a:extLst>
              <a:ext uri="{FF2B5EF4-FFF2-40B4-BE49-F238E27FC236}">
                <a16:creationId xmlns:a16="http://schemas.microsoft.com/office/drawing/2014/main" id="{C8218769-EC2F-407A-8482-2FEC7834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08B09564-20CB-421D-AB9D-7C1049810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F12D697D-D465-4811-B8BA-150104AD7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8A8B3324-4A0D-4403-9D5C-2DEB812D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45A60B-BED8-49C5-960A-161ADF90E3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663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eaLnBrk="0" fontAlgn="base" hangingPunct="0">
        <a:spcBef>
          <a:spcPct val="20000"/>
        </a:spcBef>
        <a:spcAft>
          <a:spcPct val="0"/>
        </a:spcAft>
        <a:buClr>
          <a:srgbClr val="2A4F1D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eaLnBrk="0" fontAlgn="base" hangingPunct="0">
        <a:spcBef>
          <a:spcPct val="20000"/>
        </a:spcBef>
        <a:spcAft>
          <a:spcPct val="0"/>
        </a:spcAft>
        <a:buClr>
          <a:srgbClr val="455C19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57163" algn="l" rtl="0" eaLnBrk="0" fontAlgn="base" hangingPunct="0">
        <a:spcBef>
          <a:spcPct val="20000"/>
        </a:spcBef>
        <a:spcAft>
          <a:spcPct val="0"/>
        </a:spcAft>
        <a:buClr>
          <a:srgbClr val="02715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>
            <a:extLst>
              <a:ext uri="{FF2B5EF4-FFF2-40B4-BE49-F238E27FC236}">
                <a16:creationId xmlns:a16="http://schemas.microsoft.com/office/drawing/2014/main" id="{60017DFE-975C-328A-429A-542C7AEDEC6A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4118" name="Freeform 11">
              <a:extLst>
                <a:ext uri="{FF2B5EF4-FFF2-40B4-BE49-F238E27FC236}">
                  <a16:creationId xmlns:a16="http://schemas.microsoft.com/office/drawing/2014/main" id="{27495482-2D89-E9C7-8BC5-19076ABC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12">
              <a:extLst>
                <a:ext uri="{FF2B5EF4-FFF2-40B4-BE49-F238E27FC236}">
                  <a16:creationId xmlns:a16="http://schemas.microsoft.com/office/drawing/2014/main" id="{6D956438-3A2E-E3D2-62E9-1CD87CA0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0" name="Freeform 13">
              <a:extLst>
                <a:ext uri="{FF2B5EF4-FFF2-40B4-BE49-F238E27FC236}">
                  <a16:creationId xmlns:a16="http://schemas.microsoft.com/office/drawing/2014/main" id="{C37B54F4-3674-166F-4DB2-4F979EC8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Freeform 14">
              <a:extLst>
                <a:ext uri="{FF2B5EF4-FFF2-40B4-BE49-F238E27FC236}">
                  <a16:creationId xmlns:a16="http://schemas.microsoft.com/office/drawing/2014/main" id="{ADAE6748-BE05-E837-912A-25522FEF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2" name="Freeform 15">
              <a:extLst>
                <a:ext uri="{FF2B5EF4-FFF2-40B4-BE49-F238E27FC236}">
                  <a16:creationId xmlns:a16="http://schemas.microsoft.com/office/drawing/2014/main" id="{4E8F10BE-10A2-9BE6-CD4A-28F85471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3" name="Freeform 16">
              <a:extLst>
                <a:ext uri="{FF2B5EF4-FFF2-40B4-BE49-F238E27FC236}">
                  <a16:creationId xmlns:a16="http://schemas.microsoft.com/office/drawing/2014/main" id="{92BB1DDF-72A8-47DF-04FF-0F0F71AF7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4" name="Freeform 17">
              <a:extLst>
                <a:ext uri="{FF2B5EF4-FFF2-40B4-BE49-F238E27FC236}">
                  <a16:creationId xmlns:a16="http://schemas.microsoft.com/office/drawing/2014/main" id="{40C00617-8B30-9F13-2A2E-9C222589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5" name="Freeform 18">
              <a:extLst>
                <a:ext uri="{FF2B5EF4-FFF2-40B4-BE49-F238E27FC236}">
                  <a16:creationId xmlns:a16="http://schemas.microsoft.com/office/drawing/2014/main" id="{8693A09B-4BE1-096D-DC0A-FCDC963FD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6" name="Freeform 19">
              <a:extLst>
                <a:ext uri="{FF2B5EF4-FFF2-40B4-BE49-F238E27FC236}">
                  <a16:creationId xmlns:a16="http://schemas.microsoft.com/office/drawing/2014/main" id="{32B798D1-3E46-3892-31F2-ED6727040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7" name="Freeform 20">
              <a:extLst>
                <a:ext uri="{FF2B5EF4-FFF2-40B4-BE49-F238E27FC236}">
                  <a16:creationId xmlns:a16="http://schemas.microsoft.com/office/drawing/2014/main" id="{2B77029A-1EBE-77EA-E892-74CF6A2E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8" name="Freeform 21">
              <a:extLst>
                <a:ext uri="{FF2B5EF4-FFF2-40B4-BE49-F238E27FC236}">
                  <a16:creationId xmlns:a16="http://schemas.microsoft.com/office/drawing/2014/main" id="{4F834C92-FF5E-F272-F22E-C3B14512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9" name="Freeform 22">
              <a:extLst>
                <a:ext uri="{FF2B5EF4-FFF2-40B4-BE49-F238E27FC236}">
                  <a16:creationId xmlns:a16="http://schemas.microsoft.com/office/drawing/2014/main" id="{ACEB1C06-681B-FC1C-3D62-F6288C43B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99" name="Group 9">
            <a:extLst>
              <a:ext uri="{FF2B5EF4-FFF2-40B4-BE49-F238E27FC236}">
                <a16:creationId xmlns:a16="http://schemas.microsoft.com/office/drawing/2014/main" id="{571ECBCF-79B1-CAE6-DEF8-206643405AC5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4106" name="Freeform 27">
              <a:extLst>
                <a:ext uri="{FF2B5EF4-FFF2-40B4-BE49-F238E27FC236}">
                  <a16:creationId xmlns:a16="http://schemas.microsoft.com/office/drawing/2014/main" id="{34FE7B05-1178-75E5-2B3A-E86A3171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28">
              <a:extLst>
                <a:ext uri="{FF2B5EF4-FFF2-40B4-BE49-F238E27FC236}">
                  <a16:creationId xmlns:a16="http://schemas.microsoft.com/office/drawing/2014/main" id="{DB41F25B-035F-F46F-E3DF-31ACF0B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29">
              <a:extLst>
                <a:ext uri="{FF2B5EF4-FFF2-40B4-BE49-F238E27FC236}">
                  <a16:creationId xmlns:a16="http://schemas.microsoft.com/office/drawing/2014/main" id="{6112119F-0C9F-2EB9-D12D-A7B59580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30">
              <a:extLst>
                <a:ext uri="{FF2B5EF4-FFF2-40B4-BE49-F238E27FC236}">
                  <a16:creationId xmlns:a16="http://schemas.microsoft.com/office/drawing/2014/main" id="{58117609-E3EA-2EB9-878B-7989EFAD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31">
              <a:extLst>
                <a:ext uri="{FF2B5EF4-FFF2-40B4-BE49-F238E27FC236}">
                  <a16:creationId xmlns:a16="http://schemas.microsoft.com/office/drawing/2014/main" id="{D716314A-63BE-DC21-7F7A-CB30C1C0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32">
              <a:extLst>
                <a:ext uri="{FF2B5EF4-FFF2-40B4-BE49-F238E27FC236}">
                  <a16:creationId xmlns:a16="http://schemas.microsoft.com/office/drawing/2014/main" id="{3621784D-6439-CF4E-36C3-D2F6BA3B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33">
              <a:extLst>
                <a:ext uri="{FF2B5EF4-FFF2-40B4-BE49-F238E27FC236}">
                  <a16:creationId xmlns:a16="http://schemas.microsoft.com/office/drawing/2014/main" id="{D08EA6B7-41EF-E761-2FB5-4973648B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34">
              <a:extLst>
                <a:ext uri="{FF2B5EF4-FFF2-40B4-BE49-F238E27FC236}">
                  <a16:creationId xmlns:a16="http://schemas.microsoft.com/office/drawing/2014/main" id="{A11D9F93-1DEA-01C1-A84D-AA6B710A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35">
              <a:extLst>
                <a:ext uri="{FF2B5EF4-FFF2-40B4-BE49-F238E27FC236}">
                  <a16:creationId xmlns:a16="http://schemas.microsoft.com/office/drawing/2014/main" id="{4979B2B6-0481-076C-6A0D-AD6BF09C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36">
              <a:extLst>
                <a:ext uri="{FF2B5EF4-FFF2-40B4-BE49-F238E27FC236}">
                  <a16:creationId xmlns:a16="http://schemas.microsoft.com/office/drawing/2014/main" id="{E2F94724-29F0-38C9-7277-D12C8899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6" name="Freeform 37">
              <a:extLst>
                <a:ext uri="{FF2B5EF4-FFF2-40B4-BE49-F238E27FC236}">
                  <a16:creationId xmlns:a16="http://schemas.microsoft.com/office/drawing/2014/main" id="{4FDC053F-AF67-E76B-454F-0042DF64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Freeform 38">
              <a:extLst>
                <a:ext uri="{FF2B5EF4-FFF2-40B4-BE49-F238E27FC236}">
                  <a16:creationId xmlns:a16="http://schemas.microsoft.com/office/drawing/2014/main" id="{67A460C7-E647-3FF5-9D8A-FFF7EF53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963412D-7A78-100C-8228-59A90FEA87D0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Title Placeholder 1">
            <a:extLst>
              <a:ext uri="{FF2B5EF4-FFF2-40B4-BE49-F238E27FC236}">
                <a16:creationId xmlns:a16="http://schemas.microsoft.com/office/drawing/2014/main" id="{5FC78ACD-DB7A-CD17-4E8A-A336239EC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87B1DF9E-58E0-1B19-5E0B-C155CDDF8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56D6-0122-DD98-EADE-A4898EF50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CCF3A8-384C-44E0-8F65-2E8A169237E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CA92A-A3D3-EC88-7D88-964B718B7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739D-3CF5-3DFA-F895-38645A287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3664E8-7C46-47E2-847A-6195B91C98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2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2">
            <a:extLst>
              <a:ext uri="{FF2B5EF4-FFF2-40B4-BE49-F238E27FC236}">
                <a16:creationId xmlns:a16="http://schemas.microsoft.com/office/drawing/2014/main" id="{17265509-DADD-E9CC-6EFB-D25B19217564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6166" name="Freeform 11">
              <a:extLst>
                <a:ext uri="{FF2B5EF4-FFF2-40B4-BE49-F238E27FC236}">
                  <a16:creationId xmlns:a16="http://schemas.microsoft.com/office/drawing/2014/main" id="{16DFDA77-54E3-DDD7-8BED-A63F16E99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7" name="Freeform 12">
              <a:extLst>
                <a:ext uri="{FF2B5EF4-FFF2-40B4-BE49-F238E27FC236}">
                  <a16:creationId xmlns:a16="http://schemas.microsoft.com/office/drawing/2014/main" id="{BA30DD4F-CBDE-233A-0363-2B07FFEAE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8" name="Freeform 13">
              <a:extLst>
                <a:ext uri="{FF2B5EF4-FFF2-40B4-BE49-F238E27FC236}">
                  <a16:creationId xmlns:a16="http://schemas.microsoft.com/office/drawing/2014/main" id="{634CDB8B-C0E7-E002-DA0A-B884B9AD4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9" name="Freeform 14">
              <a:extLst>
                <a:ext uri="{FF2B5EF4-FFF2-40B4-BE49-F238E27FC236}">
                  <a16:creationId xmlns:a16="http://schemas.microsoft.com/office/drawing/2014/main" id="{E3D450A8-09AE-085E-25BB-AA03863E1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0" name="Freeform 15">
              <a:extLst>
                <a:ext uri="{FF2B5EF4-FFF2-40B4-BE49-F238E27FC236}">
                  <a16:creationId xmlns:a16="http://schemas.microsoft.com/office/drawing/2014/main" id="{FD34966A-39CF-C3A0-983A-12416E7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1" name="Freeform 16">
              <a:extLst>
                <a:ext uri="{FF2B5EF4-FFF2-40B4-BE49-F238E27FC236}">
                  <a16:creationId xmlns:a16="http://schemas.microsoft.com/office/drawing/2014/main" id="{45E3E24E-351F-EE38-8E66-5DBA167D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Freeform 17">
              <a:extLst>
                <a:ext uri="{FF2B5EF4-FFF2-40B4-BE49-F238E27FC236}">
                  <a16:creationId xmlns:a16="http://schemas.microsoft.com/office/drawing/2014/main" id="{FF6FB1D9-5BC5-CC02-D065-7AB5DEAB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3" name="Freeform 18">
              <a:extLst>
                <a:ext uri="{FF2B5EF4-FFF2-40B4-BE49-F238E27FC236}">
                  <a16:creationId xmlns:a16="http://schemas.microsoft.com/office/drawing/2014/main" id="{FE63E64A-8A48-B4B8-A3E5-8A6C0D1EA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4" name="Freeform 19">
              <a:extLst>
                <a:ext uri="{FF2B5EF4-FFF2-40B4-BE49-F238E27FC236}">
                  <a16:creationId xmlns:a16="http://schemas.microsoft.com/office/drawing/2014/main" id="{E80ED76D-6802-F360-7E72-8DF96778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5" name="Freeform 20">
              <a:extLst>
                <a:ext uri="{FF2B5EF4-FFF2-40B4-BE49-F238E27FC236}">
                  <a16:creationId xmlns:a16="http://schemas.microsoft.com/office/drawing/2014/main" id="{680DAF2B-130B-54C5-28B4-689E78BF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6" name="Freeform 21">
              <a:extLst>
                <a:ext uri="{FF2B5EF4-FFF2-40B4-BE49-F238E27FC236}">
                  <a16:creationId xmlns:a16="http://schemas.microsoft.com/office/drawing/2014/main" id="{9C8D7D0D-7B4E-7682-EB32-C3152E8F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7" name="Freeform 22">
              <a:extLst>
                <a:ext uri="{FF2B5EF4-FFF2-40B4-BE49-F238E27FC236}">
                  <a16:creationId xmlns:a16="http://schemas.microsoft.com/office/drawing/2014/main" id="{8F82A89F-65F9-317B-364F-F66FD53F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147" name="Group 9">
            <a:extLst>
              <a:ext uri="{FF2B5EF4-FFF2-40B4-BE49-F238E27FC236}">
                <a16:creationId xmlns:a16="http://schemas.microsoft.com/office/drawing/2014/main" id="{91811C33-2559-E8B8-8642-5DD3032EC23E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6154" name="Freeform 27">
              <a:extLst>
                <a:ext uri="{FF2B5EF4-FFF2-40B4-BE49-F238E27FC236}">
                  <a16:creationId xmlns:a16="http://schemas.microsoft.com/office/drawing/2014/main" id="{9DB1BBEE-E35A-A6DF-A870-93ACFC7A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" name="Freeform 28">
              <a:extLst>
                <a:ext uri="{FF2B5EF4-FFF2-40B4-BE49-F238E27FC236}">
                  <a16:creationId xmlns:a16="http://schemas.microsoft.com/office/drawing/2014/main" id="{AD03D684-A537-BAFB-9272-D883DFE2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" name="Freeform 29">
              <a:extLst>
                <a:ext uri="{FF2B5EF4-FFF2-40B4-BE49-F238E27FC236}">
                  <a16:creationId xmlns:a16="http://schemas.microsoft.com/office/drawing/2014/main" id="{120D39EB-6CC3-1E20-25F3-05A7529B2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Freeform 30">
              <a:extLst>
                <a:ext uri="{FF2B5EF4-FFF2-40B4-BE49-F238E27FC236}">
                  <a16:creationId xmlns:a16="http://schemas.microsoft.com/office/drawing/2014/main" id="{147F9EF7-8068-1988-DFC1-114950F0B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8" name="Freeform 31">
              <a:extLst>
                <a:ext uri="{FF2B5EF4-FFF2-40B4-BE49-F238E27FC236}">
                  <a16:creationId xmlns:a16="http://schemas.microsoft.com/office/drawing/2014/main" id="{1F62DB71-523A-E80C-6040-D843E36F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Freeform 32">
              <a:extLst>
                <a:ext uri="{FF2B5EF4-FFF2-40B4-BE49-F238E27FC236}">
                  <a16:creationId xmlns:a16="http://schemas.microsoft.com/office/drawing/2014/main" id="{CAAD94BB-9DFF-B2D2-EF1D-9DB5E287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0" name="Freeform 33">
              <a:extLst>
                <a:ext uri="{FF2B5EF4-FFF2-40B4-BE49-F238E27FC236}">
                  <a16:creationId xmlns:a16="http://schemas.microsoft.com/office/drawing/2014/main" id="{FCD3B95C-D553-6AB8-B77C-4C5F8CEB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Freeform 34">
              <a:extLst>
                <a:ext uri="{FF2B5EF4-FFF2-40B4-BE49-F238E27FC236}">
                  <a16:creationId xmlns:a16="http://schemas.microsoft.com/office/drawing/2014/main" id="{1A387304-5F2B-4E6B-7EFF-1F324B4A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2" name="Freeform 35">
              <a:extLst>
                <a:ext uri="{FF2B5EF4-FFF2-40B4-BE49-F238E27FC236}">
                  <a16:creationId xmlns:a16="http://schemas.microsoft.com/office/drawing/2014/main" id="{D2553346-619F-3B20-1B8B-C4708898D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3" name="Freeform 36">
              <a:extLst>
                <a:ext uri="{FF2B5EF4-FFF2-40B4-BE49-F238E27FC236}">
                  <a16:creationId xmlns:a16="http://schemas.microsoft.com/office/drawing/2014/main" id="{9FCAB346-93E6-62D2-1F51-09C7C912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4" name="Freeform 37">
              <a:extLst>
                <a:ext uri="{FF2B5EF4-FFF2-40B4-BE49-F238E27FC236}">
                  <a16:creationId xmlns:a16="http://schemas.microsoft.com/office/drawing/2014/main" id="{5BF1CEB3-1F41-0BFD-B3DE-D46313C72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5" name="Freeform 38">
              <a:extLst>
                <a:ext uri="{FF2B5EF4-FFF2-40B4-BE49-F238E27FC236}">
                  <a16:creationId xmlns:a16="http://schemas.microsoft.com/office/drawing/2014/main" id="{19425CA0-DCB9-B274-633A-2043D3F9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CD64E3C-A21E-681A-E052-833624DA233D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Title Placeholder 1">
            <a:extLst>
              <a:ext uri="{FF2B5EF4-FFF2-40B4-BE49-F238E27FC236}">
                <a16:creationId xmlns:a16="http://schemas.microsoft.com/office/drawing/2014/main" id="{CF5C880D-5A1B-CDF6-BCCE-DCF55BAF8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6150" name="Text Placeholder 2">
            <a:extLst>
              <a:ext uri="{FF2B5EF4-FFF2-40B4-BE49-F238E27FC236}">
                <a16:creationId xmlns:a16="http://schemas.microsoft.com/office/drawing/2014/main" id="{FE13456D-F799-BF94-5D99-74701AC66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317D9-3595-6CC5-95A4-51386455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F15469-F180-42FD-BEC9-3DB0AA4370F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A43F-2BC4-6511-83D3-180673B74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B33F2-EF29-F7F0-E021-2ECDBC887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CDBF57F-F470-4D58-B70A-191E264457D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8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geomatica.com.br/Gagen.htm" TargetMode="External"/><Relationship Id="rId2" Type="http://schemas.openxmlformats.org/officeDocument/2006/relationships/hyperlink" Target="http://www.mundogeomatica.com.br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://lattes.cnpq.br/712582664531075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A0FBE16D-9557-9B20-837F-DE8B37104E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95513"/>
            <a:ext cx="6251575" cy="19954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Sensoriamento </a:t>
            </a:r>
            <a:b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Remoto</a:t>
            </a:r>
            <a:b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(SR)</a:t>
            </a:r>
          </a:p>
        </p:txBody>
      </p:sp>
      <p:pic>
        <p:nvPicPr>
          <p:cNvPr id="48131" name="Picture 4" descr="Brasão Gif 15 Kb">
            <a:extLst>
              <a:ext uri="{FF2B5EF4-FFF2-40B4-BE49-F238E27FC236}">
                <a16:creationId xmlns:a16="http://schemas.microsoft.com/office/drawing/2014/main" id="{ADAF0ECA-011D-FB97-4B9F-AFA91F1B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tângulo 5">
            <a:extLst>
              <a:ext uri="{FF2B5EF4-FFF2-40B4-BE49-F238E27FC236}">
                <a16:creationId xmlns:a16="http://schemas.microsoft.com/office/drawing/2014/main" id="{7E5FFE17-812D-EED7-5236-2E2BC7D6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3" name="Retângulo 6">
            <a:extLst>
              <a:ext uri="{FF2B5EF4-FFF2-40B4-BE49-F238E27FC236}">
                <a16:creationId xmlns:a16="http://schemas.microsoft.com/office/drawing/2014/main" id="{528BA49D-9284-155F-D1E5-50BB1859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962400"/>
            <a:ext cx="2474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 Santos</a:t>
            </a:r>
            <a:endParaRPr kumimoji="0" lang="en-US" alt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00BB9F8D-C1BE-F158-9E73-4ABF7114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99" y="2142464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EDE139-23CD-351E-304A-659AACE0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36" y="4559598"/>
            <a:ext cx="6588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Text Box 9">
            <a:extLst>
              <a:ext uri="{FF2B5EF4-FFF2-40B4-BE49-F238E27FC236}">
                <a16:creationId xmlns:a16="http://schemas.microsoft.com/office/drawing/2014/main" id="{0A75DC61-1F09-4D6F-A6A6-D6DD89B80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351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MATERIAL ORGÂNICO</a:t>
            </a:r>
            <a:endParaRPr lang="pt-PT" altLang="pt-BR">
              <a:solidFill>
                <a:srgbClr val="000000"/>
              </a:solidFill>
            </a:endParaRPr>
          </a:p>
        </p:txBody>
      </p:sp>
      <p:sp>
        <p:nvSpPr>
          <p:cNvPr id="83978" name="Text Box 10">
            <a:extLst>
              <a:ext uri="{FF2B5EF4-FFF2-40B4-BE49-F238E27FC236}">
                <a16:creationId xmlns:a16="http://schemas.microsoft.com/office/drawing/2014/main" id="{7888C66A-9449-48E6-8A2E-A9A804CA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762000"/>
            <a:ext cx="8724900" cy="222726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Em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solos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arenosos desérticos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 a MO chega a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0,5%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 do peso total. Na maior parte dos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solos cultivados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 a MO varia de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5%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 e, em alguns casos pode chegar a 10%. Em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solos turfosos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, a MO pode chegar a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90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 ou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95%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 do peso total.</a:t>
            </a:r>
          </a:p>
        </p:txBody>
      </p:sp>
      <p:sp>
        <p:nvSpPr>
          <p:cNvPr id="83979" name="Text Box 11">
            <a:extLst>
              <a:ext uri="{FF2B5EF4-FFF2-40B4-BE49-F238E27FC236}">
                <a16:creationId xmlns:a16="http://schemas.microsoft.com/office/drawing/2014/main" id="{564FB649-066E-48AC-93C3-50C0FE621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257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ÁGUA DO SOLO</a:t>
            </a:r>
            <a:endParaRPr lang="pt-PT" altLang="pt-BR">
              <a:solidFill>
                <a:srgbClr val="000000"/>
              </a:solidFill>
            </a:endParaRPr>
          </a:p>
        </p:txBody>
      </p:sp>
      <p:sp>
        <p:nvSpPr>
          <p:cNvPr id="83980" name="Text Box 12">
            <a:extLst>
              <a:ext uri="{FF2B5EF4-FFF2-40B4-BE49-F238E27FC236}">
                <a16:creationId xmlns:a16="http://schemas.microsoft.com/office/drawing/2014/main" id="{122FC60D-F269-4CC4-90E5-C664691F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86200"/>
            <a:ext cx="8724900" cy="2282825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A água do solo consiste de uma solução contendo vários eletrólitos (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pt-BR" altLang="pt-BR" sz="2400" b="1" baseline="300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, K</a:t>
            </a:r>
            <a:r>
              <a:rPr lang="pt-BR" altLang="pt-BR" sz="2400" b="1" baseline="300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, Mg</a:t>
            </a:r>
            <a:r>
              <a:rPr lang="pt-BR" altLang="pt-BR" sz="2400" b="1" baseline="3000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, Cl</a:t>
            </a:r>
            <a:r>
              <a:rPr lang="pt-BR" altLang="pt-BR" sz="2400" b="1" baseline="3000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, NO</a:t>
            </a:r>
            <a:r>
              <a:rPr lang="pt-BR" altLang="pt-BR" sz="2400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pt-BR" altLang="pt-BR" sz="2400" b="1" baseline="3000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, SO</a:t>
            </a:r>
            <a:r>
              <a:rPr lang="pt-BR" altLang="pt-BR" sz="2400" b="1" baseline="30000">
                <a:solidFill>
                  <a:srgbClr val="FF0000"/>
                </a:solidFill>
                <a:latin typeface="Arial" panose="020B0604020202020204" pitchFamily="34" charset="0"/>
              </a:rPr>
              <a:t>-4</a:t>
            </a:r>
            <a:r>
              <a:rPr lang="pt-BR" altLang="pt-BR" sz="24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) e outros componenste. A água penetra no solo por meio dos poros:</a:t>
            </a:r>
          </a:p>
          <a:p>
            <a:pPr algn="just">
              <a:buFontTx/>
              <a:buChar char="•"/>
            </a:pP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 u="sng">
                <a:solidFill>
                  <a:srgbClr val="FF0000"/>
                </a:solidFill>
                <a:latin typeface="Arial" panose="020B0604020202020204" pitchFamily="34" charset="0"/>
              </a:rPr>
              <a:t>Macroporos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 diâmetros 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&gt; 0,05 mm</a:t>
            </a:r>
          </a:p>
          <a:p>
            <a:pPr algn="just">
              <a:buFontTx/>
              <a:buChar char="•"/>
            </a:pP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 u="sng">
                <a:solidFill>
                  <a:srgbClr val="FF0000"/>
                </a:solidFill>
                <a:latin typeface="Arial" panose="020B0604020202020204" pitchFamily="34" charset="0"/>
              </a:rPr>
              <a:t>Microporos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 diâmetros 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&lt; 0,05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 animBg="1"/>
      <p:bldP spid="83979" grpId="0"/>
      <p:bldP spid="839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44445C81-4FA8-49F4-9F5E-55B75683C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211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AR NO SOLO</a:t>
            </a:r>
            <a:endParaRPr lang="pt-PT" altLang="pt-BR">
              <a:solidFill>
                <a:srgbClr val="000000"/>
              </a:solidFill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7E1FF184-5A94-4A6C-8CA6-99654CC68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676400"/>
            <a:ext cx="8724900" cy="94615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Os espaços porosos do solo não preenchidos pela água são ocupados pelo ar.</a:t>
            </a:r>
          </a:p>
        </p:txBody>
      </p:sp>
      <p:grpSp>
        <p:nvGrpSpPr>
          <p:cNvPr id="85000" name="Group 8">
            <a:extLst>
              <a:ext uri="{FF2B5EF4-FFF2-40B4-BE49-F238E27FC236}">
                <a16:creationId xmlns:a16="http://schemas.microsoft.com/office/drawing/2014/main" id="{ADAA3FB6-1181-482A-9C70-23AB01D23AC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671763"/>
            <a:ext cx="7208838" cy="2662237"/>
            <a:chOff x="576" y="1417"/>
            <a:chExt cx="4541" cy="1677"/>
          </a:xfrm>
        </p:grpSpPr>
        <p:pic>
          <p:nvPicPr>
            <p:cNvPr id="84998" name="Picture 6" descr="Tabela3_2">
              <a:extLst>
                <a:ext uri="{FF2B5EF4-FFF2-40B4-BE49-F238E27FC236}">
                  <a16:creationId xmlns:a16="http://schemas.microsoft.com/office/drawing/2014/main" id="{582BB3DB-87ED-4121-92B8-90250BA2D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872"/>
              <a:ext cx="4354" cy="122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999" name="Text Box 7">
              <a:extLst>
                <a:ext uri="{FF2B5EF4-FFF2-40B4-BE49-F238E27FC236}">
                  <a16:creationId xmlns:a16="http://schemas.microsoft.com/office/drawing/2014/main" id="{D1ABEA29-0737-42A5-8BB2-FA3A32D52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17"/>
              <a:ext cx="45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Composição média do ar do solo e da atmosfera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2" name="Text Box 8">
            <a:extLst>
              <a:ext uri="{FF2B5EF4-FFF2-40B4-BE49-F238E27FC236}">
                <a16:creationId xmlns:a16="http://schemas.microsoft.com/office/drawing/2014/main" id="{0A6FEE03-B490-4CE9-AD5E-E8D6C9F6B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-1905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 u="sng">
                <a:latin typeface="Arial" panose="020B0604020202020204" pitchFamily="34" charset="0"/>
              </a:rPr>
              <a:t>Interação da Radiação eletromagnética com os Constituintes do Solo</a:t>
            </a:r>
            <a:endParaRPr lang="pt-PT" altLang="pt-BR" sz="3200" b="1" u="sng">
              <a:latin typeface="Arial" panose="020B0604020202020204" pitchFamily="34" charset="0"/>
            </a:endParaRPr>
          </a:p>
        </p:txBody>
      </p:sp>
      <p:sp>
        <p:nvSpPr>
          <p:cNvPr id="88073" name="Text Box 9">
            <a:extLst>
              <a:ext uri="{FF2B5EF4-FFF2-40B4-BE49-F238E27FC236}">
                <a16:creationId xmlns:a16="http://schemas.microsoft.com/office/drawing/2014/main" id="{D6C7AF80-50D6-409C-950D-FDFF1B83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8534400" cy="31781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As curvas espectrais dos solos sem vegetação apresentam, no intervalo espectral correspondente ao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azul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valores de reflexão baixos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os quais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aumentam continuamente em direção da luz vermelha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do NIR e do MIR ("mid infrared")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 Por isso, as características de solos puros podem ser analisadas nestas bandas. Os </a:t>
            </a:r>
            <a:r>
              <a:rPr lang="pt-BR" altLang="pt-BR" sz="2000" b="1" u="sng">
                <a:solidFill>
                  <a:srgbClr val="FF0000"/>
                </a:solidFill>
                <a:latin typeface="Arial" panose="020B0604020202020204" pitchFamily="34" charset="0"/>
              </a:rPr>
              <a:t>PARÂMETROS CONSTANTES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como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tipo de mineral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granulação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conteúdo de material orgânico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assim como os </a:t>
            </a:r>
            <a:r>
              <a:rPr lang="pt-BR" altLang="pt-BR" sz="2000" b="1" u="sng">
                <a:solidFill>
                  <a:srgbClr val="FF0000"/>
                </a:solidFill>
                <a:latin typeface="Arial" panose="020B0604020202020204" pitchFamily="34" charset="0"/>
              </a:rPr>
              <a:t>PARÂMETROS VARIÁVEIS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como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umidade do solo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rugosidade de superfície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influenciam a resposta espectral. Deve-se ressaltar a existência de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elevada correlação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entre os parâmetros constantes e os variáveis</a:t>
            </a:r>
            <a:r>
              <a:rPr lang="pt-BR" altLang="pt-BR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3785AB3D-58FF-41D3-9903-B4BC57276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79925"/>
            <a:ext cx="8534400" cy="19589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Uma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alta umidade do solo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é caracterizada, em todos os comprimentos de onda, por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valores baixos de reflexão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pois o índice de refração nas áreas frontais da interface água/partícula é menor que o índice de refração nessas áreas em solos secos. Em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aerofotos e imagens de satélite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os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solos úmidos são caracterizados por tons de cinza mais escuros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o que significa uma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reflectividade menor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animBg="1"/>
      <p:bldP spid="880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ReflectanciaUmidadeDiferentes">
            <a:extLst>
              <a:ext uri="{FF2B5EF4-FFF2-40B4-BE49-F238E27FC236}">
                <a16:creationId xmlns:a16="http://schemas.microsoft.com/office/drawing/2014/main" id="{6BB883B1-888B-4855-A401-86A6BCA1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04800"/>
            <a:ext cx="6019800" cy="5638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4" name="Text Box 6">
            <a:extLst>
              <a:ext uri="{FF2B5EF4-FFF2-40B4-BE49-F238E27FC236}">
                <a16:creationId xmlns:a16="http://schemas.microsoft.com/office/drawing/2014/main" id="{8D1DEE37-8F41-444B-A792-C192B47C2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6056313"/>
            <a:ext cx="644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latin typeface="Arial" panose="020B0604020202020204" pitchFamily="34" charset="0"/>
              </a:rPr>
              <a:t>Curvas de reflectância de um mesmo solo com diferentes</a:t>
            </a:r>
          </a:p>
          <a:p>
            <a:pPr algn="ctr"/>
            <a:r>
              <a:rPr lang="pt-BR" altLang="pt-BR" b="1">
                <a:latin typeface="Arial" panose="020B0604020202020204" pitchFamily="34" charset="0"/>
              </a:rPr>
              <a:t> contéudos de umidade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C5C9017E-1508-4EA6-8B14-067A78F6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534400" cy="10445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As curvas de reflectância dos solos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apresentam grandes contrastes entre 0,25 e 2,5 m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responsáveis por tonalidades nas imagens. As curvas diferem consideravelmente (não existe um único tipo como nos vegetais) </a:t>
            </a:r>
          </a:p>
        </p:txBody>
      </p:sp>
      <p:grpSp>
        <p:nvGrpSpPr>
          <p:cNvPr id="91146" name="Group 10">
            <a:extLst>
              <a:ext uri="{FF2B5EF4-FFF2-40B4-BE49-F238E27FC236}">
                <a16:creationId xmlns:a16="http://schemas.microsoft.com/office/drawing/2014/main" id="{D6C4C210-612E-4A7E-B6FA-D7201434850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828800"/>
            <a:ext cx="8382000" cy="4264025"/>
            <a:chOff x="240" y="1152"/>
            <a:chExt cx="5280" cy="2686"/>
          </a:xfrm>
        </p:grpSpPr>
        <p:sp>
          <p:nvSpPr>
            <p:cNvPr id="91140" name="Text Box 4">
              <a:extLst>
                <a:ext uri="{FF2B5EF4-FFF2-40B4-BE49-F238E27FC236}">
                  <a16:creationId xmlns:a16="http://schemas.microsoft.com/office/drawing/2014/main" id="{A56876BD-BC77-4083-A880-7C2C977F4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434"/>
              <a:ext cx="39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/>
                <a:t>Solos com aproximadamente a mesma unidade, mas</a:t>
              </a:r>
            </a:p>
            <a:p>
              <a:pPr algn="ctr"/>
              <a:r>
                <a:rPr lang="pt-BR" altLang="pt-BR" b="1"/>
                <a:t> com diferente textura</a:t>
              </a:r>
              <a:r>
                <a:rPr lang="pt-BR" altLang="pt-BR"/>
                <a:t> </a:t>
              </a:r>
            </a:p>
          </p:txBody>
        </p:sp>
        <p:pic>
          <p:nvPicPr>
            <p:cNvPr id="91145" name="Picture 9" descr="ReflectanciaSolos">
              <a:extLst>
                <a:ext uri="{FF2B5EF4-FFF2-40B4-BE49-F238E27FC236}">
                  <a16:creationId xmlns:a16="http://schemas.microsoft.com/office/drawing/2014/main" id="{BA15BDA2-309A-4C57-8D0A-1DB54BFAA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52"/>
              <a:ext cx="5280" cy="219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76101B6C-7D85-4B0A-B091-3C9BA8AD1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3550"/>
            <a:ext cx="8534400" cy="67945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As bandas produzidas pela absorção a cargo da água às vezes estão presentes nas curvas (</a:t>
            </a:r>
            <a:r>
              <a:rPr lang="pt-BR" altLang="pt-BR">
                <a:solidFill>
                  <a:srgbClr val="FF0000"/>
                </a:solidFill>
                <a:latin typeface="Arial" panose="020B0604020202020204" pitchFamily="34" charset="0"/>
              </a:rPr>
              <a:t>1,45 – 1,95 e 2,20 mm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92167" name="Text Box 7">
            <a:extLst>
              <a:ext uri="{FF2B5EF4-FFF2-40B4-BE49-F238E27FC236}">
                <a16:creationId xmlns:a16="http://schemas.microsoft.com/office/drawing/2014/main" id="{7CC9FCC1-EB08-473A-999D-28A38B45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794000"/>
            <a:ext cx="8093075" cy="3454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pt-BR" sz="2400" b="1">
                <a:latin typeface="Arial" panose="020B0604020202020204" pitchFamily="34" charset="0"/>
              </a:rPr>
              <a:t> Conteúdo mineral;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pt-BR" sz="2400" b="1">
                <a:latin typeface="Arial" panose="020B0604020202020204" pitchFamily="34" charset="0"/>
              </a:rPr>
              <a:t> Tamanho dos agregados;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pt-BR" sz="2400" b="1">
                <a:latin typeface="Arial" panose="020B0604020202020204" pitchFamily="34" charset="0"/>
              </a:rPr>
              <a:t> Textura;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pt-BR" sz="2400" b="1">
                <a:latin typeface="Arial" panose="020B0604020202020204" pitchFamily="34" charset="0"/>
              </a:rPr>
              <a:t> Cor;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pt-BR" sz="2400" b="1">
                <a:latin typeface="Arial" panose="020B0604020202020204" pitchFamily="34" charset="0"/>
              </a:rPr>
              <a:t> Conteúdo de matéria orgância;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pt-BR" sz="2400" b="1">
                <a:latin typeface="Arial" panose="020B0604020202020204" pitchFamily="34" charset="0"/>
              </a:rPr>
              <a:t> Conteúdo de óxidos de ferro;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pt-BR" sz="2400" b="1">
                <a:latin typeface="Arial" panose="020B0604020202020204" pitchFamily="34" charset="0"/>
              </a:rPr>
              <a:t> Estrutura;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pt-BR" sz="2400" b="1">
                <a:latin typeface="Arial" panose="020B0604020202020204" pitchFamily="34" charset="0"/>
              </a:rPr>
              <a:t> Propriedades para a polarização das radiações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pt-BR" sz="2400" b="1">
                <a:latin typeface="Arial" panose="020B0604020202020204" pitchFamily="34" charset="0"/>
              </a:rPr>
              <a:t>    eletromagnéticas</a:t>
            </a:r>
            <a:r>
              <a:rPr lang="pt-BR" altLang="pt-BR" b="1"/>
              <a:t> </a:t>
            </a:r>
          </a:p>
        </p:txBody>
      </p:sp>
      <p:sp>
        <p:nvSpPr>
          <p:cNvPr id="92169" name="Text Box 9">
            <a:extLst>
              <a:ext uri="{FF2B5EF4-FFF2-40B4-BE49-F238E27FC236}">
                <a16:creationId xmlns:a16="http://schemas.microsoft.com/office/drawing/2014/main" id="{B317FD90-1F69-46A0-A053-76F17410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68475"/>
            <a:ext cx="8042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u="sng">
                <a:latin typeface="Arial" panose="020B0604020202020204" pitchFamily="34" charset="0"/>
              </a:rPr>
              <a:t>PARÂMETROS QUE INFLUENCIAM A REFLECTÂNCIA</a:t>
            </a:r>
          </a:p>
          <a:p>
            <a:pPr algn="ctr"/>
            <a:r>
              <a:rPr lang="pt-BR" altLang="pt-BR" sz="2400" b="1" u="sng">
                <a:latin typeface="Arial" panose="020B0604020202020204" pitchFamily="34" charset="0"/>
              </a:rPr>
              <a:t> DOS SOLOS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animBg="1"/>
      <p:bldP spid="921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>
            <a:extLst>
              <a:ext uri="{FF2B5EF4-FFF2-40B4-BE49-F238E27FC236}">
                <a16:creationId xmlns:a16="http://schemas.microsoft.com/office/drawing/2014/main" id="{6F8DA986-CA81-4772-AA65-7A8612A33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340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CONTÉUDO MINERAL</a:t>
            </a: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6EAE4C30-59AF-410B-BC6E-06AF967AC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44550"/>
            <a:ext cx="8534400" cy="16541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a matéria reflete as r.e.m que recebe, em função de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vibrações intermoleculares superficiais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 A região espectral ótima para identificação de minerais está compreendida entre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8 e 14 mm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nesta porção do espectro acontece a vibração fundamental devida às uniões de átomos de silício e oxigênio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pt-BR" altLang="pt-BR"/>
              <a:t> </a:t>
            </a:r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5539F3EC-1111-4CDE-A1D5-4F3FD6D0F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84625"/>
            <a:ext cx="8534400" cy="19589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Rugosidade da superfície do mineral;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Tamanho dos agregados formados pelo mineral;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Película de água que as vezes recobre os agregados (precipitações, </a:t>
            </a:r>
          </a:p>
          <a:p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  orvalho, etc.);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Descontinuidades físicas existentes entre os agregados;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Presença de contaminantes (poeira, outros minerais, etc.) </a:t>
            </a:r>
          </a:p>
        </p:txBody>
      </p:sp>
      <p:sp>
        <p:nvSpPr>
          <p:cNvPr id="93192" name="Text Box 8">
            <a:extLst>
              <a:ext uri="{FF2B5EF4-FFF2-40B4-BE49-F238E27FC236}">
                <a16:creationId xmlns:a16="http://schemas.microsoft.com/office/drawing/2014/main" id="{555A0115-C22E-4E62-AAA6-F4918CCA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3003550"/>
            <a:ext cx="69040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u="sng">
                <a:latin typeface="Arial" panose="020B0604020202020204" pitchFamily="34" charset="0"/>
              </a:rPr>
              <a:t>A REFLETIVIDIDADE DOS MINERAIS A NÍVEL </a:t>
            </a:r>
          </a:p>
          <a:p>
            <a:pPr algn="ctr"/>
            <a:r>
              <a:rPr lang="pt-BR" altLang="pt-BR" sz="2400" b="1" u="sng">
                <a:latin typeface="Arial" panose="020B0604020202020204" pitchFamily="34" charset="0"/>
              </a:rPr>
              <a:t>MACROMOLECULAR É AFETADA POR:</a:t>
            </a:r>
          </a:p>
          <a:p>
            <a:pPr algn="ctr"/>
            <a:endParaRPr lang="pt-BR" altLang="pt-BR" sz="2400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3190" grpId="0" animBg="1"/>
      <p:bldP spid="931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A3F62CE6-C968-460C-B63D-44CD06019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42EA2C53-F662-49AC-AF1E-489C6588A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9D8CBE5-09A7-47BC-9D20-229A664D5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84D3AE0F-F7B7-4D80-B4F2-72A9AD69E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42F7DBC5-7BE2-41B4-8891-57006EBC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CD1E6825-B937-4218-B091-842A40B31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79B88C48-C275-4CDD-9858-8927AE9E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606" name="Text Box 22">
            <a:extLst>
              <a:ext uri="{FF2B5EF4-FFF2-40B4-BE49-F238E27FC236}">
                <a16:creationId xmlns:a16="http://schemas.microsoft.com/office/drawing/2014/main" id="{2906B279-4220-4021-A382-8BF65EF00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22637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Carbonatos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sulfatos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nitratos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silicatos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apresentam curvas características no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IV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; em estado relativamente puro, eles podem ser facilmente identificados usando imagens. Outros minerais são mais facilmente identificados quando imageados na região do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UV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 Comparando curvas de reflectância com curvas padronizadas armazenadas em computador, as vezes, é possível determinar a composição química geral dos solos </a:t>
            </a:r>
          </a:p>
        </p:txBody>
      </p:sp>
      <p:sp>
        <p:nvSpPr>
          <p:cNvPr id="67607" name="Text Box 23">
            <a:extLst>
              <a:ext uri="{FF2B5EF4-FFF2-40B4-BE49-F238E27FC236}">
                <a16:creationId xmlns:a16="http://schemas.microsoft.com/office/drawing/2014/main" id="{98F1C900-FB45-4170-B2CA-C04DA8C7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57550"/>
            <a:ext cx="8382000" cy="10445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>
                <a:solidFill>
                  <a:srgbClr val="000000"/>
                </a:solidFill>
              </a:rPr>
              <a:t>    ORLOV (1966) observou em laboratório que </a:t>
            </a:r>
            <a:r>
              <a:rPr lang="pt-BR" altLang="pt-BR" sz="2000">
                <a:solidFill>
                  <a:srgbClr val="FF0000"/>
                </a:solidFill>
              </a:rPr>
              <a:t>aumentando-se o diâmetro dos agregados</a:t>
            </a:r>
            <a:r>
              <a:rPr lang="pt-BR" altLang="pt-BR" sz="2000">
                <a:solidFill>
                  <a:srgbClr val="000000"/>
                </a:solidFill>
              </a:rPr>
              <a:t>, ocorre um </a:t>
            </a:r>
            <a:r>
              <a:rPr lang="pt-BR" altLang="pt-BR" sz="2000">
                <a:solidFill>
                  <a:srgbClr val="FF0000"/>
                </a:solidFill>
              </a:rPr>
              <a:t>decréscimo da refletividade</a:t>
            </a:r>
            <a:r>
              <a:rPr lang="pt-BR" altLang="pt-BR" sz="2000">
                <a:solidFill>
                  <a:srgbClr val="000000"/>
                </a:solidFill>
              </a:rPr>
              <a:t>, gerando a seguinte equação: </a:t>
            </a:r>
          </a:p>
        </p:txBody>
      </p:sp>
      <p:sp>
        <p:nvSpPr>
          <p:cNvPr id="67608" name="Text Box 24">
            <a:extLst>
              <a:ext uri="{FF2B5EF4-FFF2-40B4-BE49-F238E27FC236}">
                <a16:creationId xmlns:a16="http://schemas.microsoft.com/office/drawing/2014/main" id="{6E045F35-03AE-439F-A527-E3F5E048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67000"/>
            <a:ext cx="464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TAMANHO DOS AGREGADOS</a:t>
            </a:r>
            <a:r>
              <a:rPr lang="pt-BR" altLang="pt-BR"/>
              <a:t> </a:t>
            </a:r>
          </a:p>
        </p:txBody>
      </p:sp>
      <p:sp>
        <p:nvSpPr>
          <p:cNvPr id="67609" name="Text Box 25">
            <a:extLst>
              <a:ext uri="{FF2B5EF4-FFF2-40B4-BE49-F238E27FC236}">
                <a16:creationId xmlns:a16="http://schemas.microsoft.com/office/drawing/2014/main" id="{6943AD0C-83D2-49F5-B1F9-DBE936B0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64138"/>
            <a:ext cx="8102600" cy="146526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Em que,</a:t>
            </a:r>
          </a:p>
          <a:p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R = refletividade (%);</a:t>
            </a:r>
          </a:p>
          <a:p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K = diferença entre frações finas e grossas;</a:t>
            </a:r>
          </a:p>
          <a:p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n = mudança no agrupamento quando os agregados vão sendo mais grossos;</a:t>
            </a:r>
          </a:p>
          <a:p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R = refletividade infinita.</a:t>
            </a:r>
          </a:p>
        </p:txBody>
      </p:sp>
      <p:sp>
        <p:nvSpPr>
          <p:cNvPr id="67611" name="Rectangle 27">
            <a:extLst>
              <a:ext uri="{FF2B5EF4-FFF2-40B4-BE49-F238E27FC236}">
                <a16:creationId xmlns:a16="http://schemas.microsoft.com/office/drawing/2014/main" id="{8CD05C80-FD9A-4762-90B5-3F48B42E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67610" name="Object 26">
            <a:extLst>
              <a:ext uri="{FF2B5EF4-FFF2-40B4-BE49-F238E27FC236}">
                <a16:creationId xmlns:a16="http://schemas.microsoft.com/office/drawing/2014/main" id="{1EABD6C5-B7A6-4754-997D-EC754DC1B5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572000"/>
          <a:ext cx="2743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203112" progId="Equation.3">
                  <p:embed/>
                </p:oleObj>
              </mc:Choice>
              <mc:Fallback>
                <p:oleObj name="Equation" r:id="rId2" imgW="1180588" imgH="203112" progId="Equation.3">
                  <p:embed/>
                  <p:pic>
                    <p:nvPicPr>
                      <p:cNvPr id="67610" name="Object 26">
                        <a:extLst>
                          <a:ext uri="{FF2B5EF4-FFF2-40B4-BE49-F238E27FC236}">
                            <a16:creationId xmlns:a16="http://schemas.microsoft.com/office/drawing/2014/main" id="{1EABD6C5-B7A6-4754-997D-EC754DC1B5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2743200" cy="465138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7" grpId="0" animBg="1"/>
      <p:bldP spid="67608" grpId="0"/>
      <p:bldP spid="676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1" name="Text Box 9">
            <a:extLst>
              <a:ext uri="{FF2B5EF4-FFF2-40B4-BE49-F238E27FC236}">
                <a16:creationId xmlns:a16="http://schemas.microsoft.com/office/drawing/2014/main" id="{FB893B7E-D9A7-42A2-89C7-000B00BE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10445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Para cada solo são obtidos curvas semelhantes indicando que o fator determinante da refletividade é os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diâmetros dos agregados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não suas composição química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</p:txBody>
      </p:sp>
      <p:grpSp>
        <p:nvGrpSpPr>
          <p:cNvPr id="95268" name="Group 36">
            <a:extLst>
              <a:ext uri="{FF2B5EF4-FFF2-40B4-BE49-F238E27FC236}">
                <a16:creationId xmlns:a16="http://schemas.microsoft.com/office/drawing/2014/main" id="{DDF95B6F-0B84-4905-8192-AA9D5A58086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28800"/>
            <a:ext cx="3962400" cy="3460750"/>
            <a:chOff x="192" y="1152"/>
            <a:chExt cx="2496" cy="2180"/>
          </a:xfrm>
        </p:grpSpPr>
        <p:grpSp>
          <p:nvGrpSpPr>
            <p:cNvPr id="95264" name="Group 32">
              <a:extLst>
                <a:ext uri="{FF2B5EF4-FFF2-40B4-BE49-F238E27FC236}">
                  <a16:creationId xmlns:a16="http://schemas.microsoft.com/office/drawing/2014/main" id="{547F0AEC-0807-4FB9-AF9A-D7105DB64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152"/>
              <a:ext cx="2496" cy="1680"/>
              <a:chOff x="192" y="1152"/>
              <a:chExt cx="2496" cy="1680"/>
            </a:xfrm>
          </p:grpSpPr>
          <p:sp>
            <p:nvSpPr>
              <p:cNvPr id="95255" name="Rectangle 23">
                <a:extLst>
                  <a:ext uri="{FF2B5EF4-FFF2-40B4-BE49-F238E27FC236}">
                    <a16:creationId xmlns:a16="http://schemas.microsoft.com/office/drawing/2014/main" id="{F1E09C6F-F060-4522-B430-0E2DFD4A8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152"/>
                <a:ext cx="2496" cy="168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95256" name="Group 24">
                <a:extLst>
                  <a:ext uri="{FF2B5EF4-FFF2-40B4-BE49-F238E27FC236}">
                    <a16:creationId xmlns:a16="http://schemas.microsoft.com/office/drawing/2014/main" id="{B8F8EE98-5F08-4EA4-A562-C49496F852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536"/>
                <a:ext cx="2316" cy="1061"/>
                <a:chOff x="3651" y="2678"/>
                <a:chExt cx="5790" cy="2652"/>
              </a:xfrm>
            </p:grpSpPr>
            <p:sp>
              <p:nvSpPr>
                <p:cNvPr id="95257" name="Line 25">
                  <a:extLst>
                    <a:ext uri="{FF2B5EF4-FFF2-40B4-BE49-F238E27FC236}">
                      <a16:creationId xmlns:a16="http://schemas.microsoft.com/office/drawing/2014/main" id="{DFE9F0CF-85D3-41BF-A8EE-959203723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1" y="2678"/>
                  <a:ext cx="0" cy="23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258" name="Line 26">
                  <a:extLst>
                    <a:ext uri="{FF2B5EF4-FFF2-40B4-BE49-F238E27FC236}">
                      <a16:creationId xmlns:a16="http://schemas.microsoft.com/office/drawing/2014/main" id="{1DD1BDF1-4EEA-4BB6-85A6-1F2B374ACF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1" y="5018"/>
                  <a:ext cx="41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259" name="Freeform 27">
                  <a:extLst>
                    <a:ext uri="{FF2B5EF4-FFF2-40B4-BE49-F238E27FC236}">
                      <a16:creationId xmlns:a16="http://schemas.microsoft.com/office/drawing/2014/main" id="{A2AE4301-CD44-4F0E-89FE-55CAEDF3C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1" y="3038"/>
                  <a:ext cx="2880" cy="1650"/>
                </a:xfrm>
                <a:custGeom>
                  <a:avLst/>
                  <a:gdLst>
                    <a:gd name="T0" fmla="*/ 0 w 2880"/>
                    <a:gd name="T1" fmla="*/ 0 h 1650"/>
                    <a:gd name="T2" fmla="*/ 180 w 2880"/>
                    <a:gd name="T3" fmla="*/ 900 h 1650"/>
                    <a:gd name="T4" fmla="*/ 540 w 2880"/>
                    <a:gd name="T5" fmla="*/ 1440 h 1650"/>
                    <a:gd name="T6" fmla="*/ 1080 w 2880"/>
                    <a:gd name="T7" fmla="*/ 1620 h 1650"/>
                    <a:gd name="T8" fmla="*/ 2880 w 2880"/>
                    <a:gd name="T9" fmla="*/ 1620 h 1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80" h="1650">
                      <a:moveTo>
                        <a:pt x="0" y="0"/>
                      </a:moveTo>
                      <a:cubicBezTo>
                        <a:pt x="45" y="330"/>
                        <a:pt x="90" y="660"/>
                        <a:pt x="180" y="900"/>
                      </a:cubicBezTo>
                      <a:cubicBezTo>
                        <a:pt x="270" y="1140"/>
                        <a:pt x="390" y="1320"/>
                        <a:pt x="540" y="1440"/>
                      </a:cubicBezTo>
                      <a:cubicBezTo>
                        <a:pt x="690" y="1560"/>
                        <a:pt x="690" y="1590"/>
                        <a:pt x="1080" y="1620"/>
                      </a:cubicBezTo>
                      <a:cubicBezTo>
                        <a:pt x="1470" y="1650"/>
                        <a:pt x="2175" y="1635"/>
                        <a:pt x="2880" y="162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260" name="Text Box 28">
                  <a:extLst>
                    <a:ext uri="{FF2B5EF4-FFF2-40B4-BE49-F238E27FC236}">
                      <a16:creationId xmlns:a16="http://schemas.microsoft.com/office/drawing/2014/main" id="{32ED2E93-B732-4260-AB8F-001BDF4704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7" y="2678"/>
                  <a:ext cx="144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 altLang="pt-BR" sz="1200">
                      <a:latin typeface="Arial" panose="020B0604020202020204" pitchFamily="34" charset="0"/>
                    </a:rPr>
                    <a:t>%R</a:t>
                  </a:r>
                  <a:endParaRPr lang="pt-BR" altLang="pt-BR"/>
                </a:p>
              </p:txBody>
            </p:sp>
            <p:sp>
              <p:nvSpPr>
                <p:cNvPr id="95261" name="Text Box 29">
                  <a:extLst>
                    <a:ext uri="{FF2B5EF4-FFF2-40B4-BE49-F238E27FC236}">
                      <a16:creationId xmlns:a16="http://schemas.microsoft.com/office/drawing/2014/main" id="{7815FBF3-CE69-4678-AB34-E5AA1840DB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1" y="4394"/>
                  <a:ext cx="144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 altLang="pt-BR" sz="1200">
                      <a:latin typeface="Arial" panose="020B0604020202020204" pitchFamily="34" charset="0"/>
                    </a:rPr>
                    <a:t>R</a:t>
                  </a:r>
                  <a:endParaRPr lang="pt-BR" altLang="pt-BR"/>
                </a:p>
              </p:txBody>
            </p:sp>
            <p:sp>
              <p:nvSpPr>
                <p:cNvPr id="95262" name="Line 30">
                  <a:extLst>
                    <a:ext uri="{FF2B5EF4-FFF2-40B4-BE49-F238E27FC236}">
                      <a16:creationId xmlns:a16="http://schemas.microsoft.com/office/drawing/2014/main" id="{3AB28AB7-D8D5-4490-8B96-8731A46977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2" y="4658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263" name="Text Box 31">
                  <a:extLst>
                    <a:ext uri="{FF2B5EF4-FFF2-40B4-BE49-F238E27FC236}">
                      <a16:creationId xmlns:a16="http://schemas.microsoft.com/office/drawing/2014/main" id="{5616A69C-D6B1-4AD4-A235-0F9CD39A90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01" y="4970"/>
                  <a:ext cx="144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 altLang="pt-BR" sz="1200">
                      <a:latin typeface="Arial" panose="020B0604020202020204" pitchFamily="34" charset="0"/>
                    </a:rPr>
                    <a:t>d</a:t>
                  </a:r>
                  <a:endParaRPr lang="pt-BR" altLang="pt-BR"/>
                </a:p>
              </p:txBody>
            </p:sp>
          </p:grpSp>
        </p:grpSp>
        <p:sp>
          <p:nvSpPr>
            <p:cNvPr id="95266" name="Text Box 34">
              <a:extLst>
                <a:ext uri="{FF2B5EF4-FFF2-40B4-BE49-F238E27FC236}">
                  <a16:creationId xmlns:a16="http://schemas.microsoft.com/office/drawing/2014/main" id="{EFD49F3D-578D-4851-A28B-C0C67B7A5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" y="2928"/>
              <a:ext cx="21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Relação entre refletividade e </a:t>
              </a:r>
            </a:p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diâmetro dos agregados </a:t>
              </a:r>
            </a:p>
          </p:txBody>
        </p:sp>
      </p:grpSp>
      <p:grpSp>
        <p:nvGrpSpPr>
          <p:cNvPr id="95269" name="Group 37">
            <a:extLst>
              <a:ext uri="{FF2B5EF4-FFF2-40B4-BE49-F238E27FC236}">
                <a16:creationId xmlns:a16="http://schemas.microsoft.com/office/drawing/2014/main" id="{94F406FA-7A20-40DF-A4DF-CB66939C52B5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752600"/>
            <a:ext cx="3409950" cy="4876800"/>
            <a:chOff x="3216" y="1104"/>
            <a:chExt cx="2148" cy="3072"/>
          </a:xfrm>
        </p:grpSpPr>
        <p:pic>
          <p:nvPicPr>
            <p:cNvPr id="95265" name="Picture 33" descr="ReflectanciaDiametroDiferentes">
              <a:extLst>
                <a:ext uri="{FF2B5EF4-FFF2-40B4-BE49-F238E27FC236}">
                  <a16:creationId xmlns:a16="http://schemas.microsoft.com/office/drawing/2014/main" id="{21C324F6-BB15-4D44-9835-98149A8F9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104"/>
              <a:ext cx="2138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67" name="Text Box 35">
              <a:extLst>
                <a:ext uri="{FF2B5EF4-FFF2-40B4-BE49-F238E27FC236}">
                  <a16:creationId xmlns:a16="http://schemas.microsoft.com/office/drawing/2014/main" id="{2B76C089-2E7C-44C6-BC4C-623314BC9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3772"/>
              <a:ext cx="20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Relação entre diâmetro dos </a:t>
              </a:r>
            </a:p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agregados e reflectância</a:t>
              </a:r>
              <a:r>
                <a:rPr lang="pt-BR" altLang="pt-BR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4" name="Rectangle 18">
            <a:extLst>
              <a:ext uri="{FF2B5EF4-FFF2-40B4-BE49-F238E27FC236}">
                <a16:creationId xmlns:a16="http://schemas.microsoft.com/office/drawing/2014/main" id="{35CA0873-D71C-4D23-B91A-59C8C6D9D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75" name="Rectangle 19">
            <a:extLst>
              <a:ext uri="{FF2B5EF4-FFF2-40B4-BE49-F238E27FC236}">
                <a16:creationId xmlns:a16="http://schemas.microsoft.com/office/drawing/2014/main" id="{29F98145-0B68-45E7-83EC-0E3A69576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76" name="Rectangle 20">
            <a:extLst>
              <a:ext uri="{FF2B5EF4-FFF2-40B4-BE49-F238E27FC236}">
                <a16:creationId xmlns:a16="http://schemas.microsoft.com/office/drawing/2014/main" id="{ABC9AD1B-8875-4DAD-A52A-68D9ED904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08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77" name="Rectangle 21">
            <a:extLst>
              <a:ext uri="{FF2B5EF4-FFF2-40B4-BE49-F238E27FC236}">
                <a16:creationId xmlns:a16="http://schemas.microsoft.com/office/drawing/2014/main" id="{DEC8EFA6-999B-4DF9-A29C-FC7E166A9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08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78" name="Rectangle 22">
            <a:extLst>
              <a:ext uri="{FF2B5EF4-FFF2-40B4-BE49-F238E27FC236}">
                <a16:creationId xmlns:a16="http://schemas.microsoft.com/office/drawing/2014/main" id="{74E1FC6D-0DD6-42DE-A4EE-5B6E25381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08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79" name="Rectangle 23">
            <a:extLst>
              <a:ext uri="{FF2B5EF4-FFF2-40B4-BE49-F238E27FC236}">
                <a16:creationId xmlns:a16="http://schemas.microsoft.com/office/drawing/2014/main" id="{389A58B3-AFBB-4C62-92EC-B903B526C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80" name="Rectangle 24">
            <a:extLst>
              <a:ext uri="{FF2B5EF4-FFF2-40B4-BE49-F238E27FC236}">
                <a16:creationId xmlns:a16="http://schemas.microsoft.com/office/drawing/2014/main" id="{20161C8D-D77E-44A2-9996-8C3B2DB8F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82" name="Text Box 26">
            <a:extLst>
              <a:ext uri="{FF2B5EF4-FFF2-40B4-BE49-F238E27FC236}">
                <a16:creationId xmlns:a16="http://schemas.microsoft.com/office/drawing/2014/main" id="{82134BB3-15BB-4E26-BEE1-F6730E0BD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4975"/>
            <a:ext cx="234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COR DO SOLO</a:t>
            </a:r>
            <a:endParaRPr lang="pt-BR" altLang="pt-BR"/>
          </a:p>
        </p:txBody>
      </p:sp>
      <p:sp>
        <p:nvSpPr>
          <p:cNvPr id="96284" name="Text Box 28">
            <a:extLst>
              <a:ext uri="{FF2B5EF4-FFF2-40B4-BE49-F238E27FC236}">
                <a16:creationId xmlns:a16="http://schemas.microsoft.com/office/drawing/2014/main" id="{4CFC4305-E61C-42C9-A36C-4C0FE0561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8534400" cy="67945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as regiões </a:t>
            </a:r>
            <a:r>
              <a:rPr lang="pt-BR" altLang="pt-BR">
                <a:solidFill>
                  <a:srgbClr val="FF0000"/>
                </a:solidFill>
                <a:latin typeface="Arial" panose="020B0604020202020204" pitchFamily="34" charset="0"/>
              </a:rPr>
              <a:t>vermelha 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pt-BR" altLang="pt-BR">
                <a:solidFill>
                  <a:srgbClr val="FF0000"/>
                </a:solidFill>
                <a:latin typeface="Arial" panose="020B0604020202020204" pitchFamily="34" charset="0"/>
              </a:rPr>
              <a:t> IV próxima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são mais favoráveis para a descrição qualitativa e quantitativa dos solos</a:t>
            </a:r>
            <a:r>
              <a:rPr lang="pt-BR" altLang="pt-BR"/>
              <a:t> </a:t>
            </a:r>
          </a:p>
        </p:txBody>
      </p:sp>
      <p:sp>
        <p:nvSpPr>
          <p:cNvPr id="96285" name="Rectangle 29">
            <a:extLst>
              <a:ext uri="{FF2B5EF4-FFF2-40B4-BE49-F238E27FC236}">
                <a16:creationId xmlns:a16="http://schemas.microsoft.com/office/drawing/2014/main" id="{16724443-FF28-4B86-BDDF-B7DA84F1B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03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86" name="Rectangle 30">
            <a:extLst>
              <a:ext uri="{FF2B5EF4-FFF2-40B4-BE49-F238E27FC236}">
                <a16:creationId xmlns:a16="http://schemas.microsoft.com/office/drawing/2014/main" id="{5698DB1D-176D-4E65-BE3D-FB054EB4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03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87" name="Rectangle 31">
            <a:extLst>
              <a:ext uri="{FF2B5EF4-FFF2-40B4-BE49-F238E27FC236}">
                <a16:creationId xmlns:a16="http://schemas.microsoft.com/office/drawing/2014/main" id="{2C870BA2-E755-4578-95A6-A51880CB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01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88" name="Rectangle 32">
            <a:extLst>
              <a:ext uri="{FF2B5EF4-FFF2-40B4-BE49-F238E27FC236}">
                <a16:creationId xmlns:a16="http://schemas.microsoft.com/office/drawing/2014/main" id="{7B9B7E34-4272-4F3D-92D4-CCF6C741E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01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89" name="Rectangle 33">
            <a:extLst>
              <a:ext uri="{FF2B5EF4-FFF2-40B4-BE49-F238E27FC236}">
                <a16:creationId xmlns:a16="http://schemas.microsoft.com/office/drawing/2014/main" id="{82A479B0-B286-465C-B66A-8AB3BCA5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01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90" name="Rectangle 34">
            <a:extLst>
              <a:ext uri="{FF2B5EF4-FFF2-40B4-BE49-F238E27FC236}">
                <a16:creationId xmlns:a16="http://schemas.microsoft.com/office/drawing/2014/main" id="{A2138A15-EB11-426B-A616-4003373F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03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91" name="Rectangle 35">
            <a:extLst>
              <a:ext uri="{FF2B5EF4-FFF2-40B4-BE49-F238E27FC236}">
                <a16:creationId xmlns:a16="http://schemas.microsoft.com/office/drawing/2014/main" id="{C9186434-AA8D-4570-8D3D-F8EF28A19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03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6292" name="Text Box 36">
            <a:extLst>
              <a:ext uri="{FF2B5EF4-FFF2-40B4-BE49-F238E27FC236}">
                <a16:creationId xmlns:a16="http://schemas.microsoft.com/office/drawing/2014/main" id="{90367103-AF6D-44BF-8B42-A0759B139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855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CONTEÚDO DE MATÉRIA ORGÂNICA E DE ÓXIDO DE FERRO</a:t>
            </a:r>
            <a:r>
              <a:rPr lang="pt-BR" altLang="pt-BR" sz="2400" u="sng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6294" name="Text Box 38">
            <a:extLst>
              <a:ext uri="{FF2B5EF4-FFF2-40B4-BE49-F238E27FC236}">
                <a16:creationId xmlns:a16="http://schemas.microsoft.com/office/drawing/2014/main" id="{65A3FB24-194B-45E2-8096-7F23CB39D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75025"/>
            <a:ext cx="8534400" cy="22637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Influenciam a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cor do solo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mas os efeitos mudam consideravelmente segundo condições climáticas e de manejo do solo. Os óxidos e os hidróxidos de ferro reduzem a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reflexão na banda do azul e aumentam no intervalo espectral do verde ao NIR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 Os valores de reflexão da hematita diferem dessa regra: a reflexão diminui no NIR e especialmente no MIR. Uma grande parte das substâncias orgânicas reduz a refletividade dos solos, especialmente nos comprimentos de onda acima de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0,6 mm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4" grpId="0" animBg="1"/>
      <p:bldP spid="96292" grpId="0"/>
      <p:bldP spid="962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B18F4E56-43DE-A691-124B-26683CB57807}"/>
              </a:ext>
            </a:extLst>
          </p:cNvPr>
          <p:cNvSpPr/>
          <p:nvPr/>
        </p:nvSpPr>
        <p:spPr>
          <a:xfrm>
            <a:off x="522288" y="1957388"/>
            <a:ext cx="804545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5" name="Retângulo 1">
            <a:extLst>
              <a:ext uri="{FF2B5EF4-FFF2-40B4-BE49-F238E27FC236}">
                <a16:creationId xmlns:a16="http://schemas.microsoft.com/office/drawing/2014/main" id="{C00FF663-A30B-4E7C-0495-A1B3AD9E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587500"/>
            <a:ext cx="87249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Prof. Dr. Alexandre Rosa dos Santos - (Prof. Titular CCAE-UFES)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Departamento de Engenharia Rural - ERU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Ciências Florestais da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 Florestal da UFV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Bolsista de Produtividade em Pesquisa do CNPq - Comitê RF - Recursos Florestais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CONTATOS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Email: </a:t>
            </a: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mundogeomatica@yahoo.com.br 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(oficial)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alexandre.r.santos@ufes.br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(UFES)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alexandre.santos@pq.cnpq.br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(bolsista de produtividade CNPq)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PORTAL MUNDO DA GEOMÁTICA: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2"/>
              </a:rPr>
              <a:t>http://www.mundogeomatica.com.br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GAGEN: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3"/>
              </a:rPr>
              <a:t>http://www.mundogeomatica.com.br/Gagen.htm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Telefone: 28-3552-8908 (sala no CCAE-UFES) 28-9-9926-0262 (celular)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Curriculum Lattes CNPq: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4"/>
              </a:rPr>
              <a:t>http://lattes.cnpq.br/7125826645310758</a:t>
            </a:r>
            <a:r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FORMAÇÃO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Pós-Doutorado em Ciências Florestais (Sensoriamento Remoto e Geoprocessamento)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Doutorado em Engenharia Agrícola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Mestrado em Meteorologia Agrícola – UFV (Conceito CAPES 5)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Especialização - Metodologia Ensino da Língua Portuguesa e Inglesa – UCAM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02 – Licenciatura em Letras - Português e Inglês – UNIFRAM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01 – Agronomia –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4CE522A2-497A-158E-8697-3B6AAD1B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366963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7" name="Picture 4" descr="Brasão Gif 15 Kb">
            <a:extLst>
              <a:ext uri="{FF2B5EF4-FFF2-40B4-BE49-F238E27FC236}">
                <a16:creationId xmlns:a16="http://schemas.microsoft.com/office/drawing/2014/main" id="{0A8F99C0-E473-6693-FE04-AB8321DB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tângulo 5">
            <a:extLst>
              <a:ext uri="{FF2B5EF4-FFF2-40B4-BE49-F238E27FC236}">
                <a16:creationId xmlns:a16="http://schemas.microsoft.com/office/drawing/2014/main" id="{4DC35B26-BE5B-FB36-221B-2E030333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-76200"/>
            <a:ext cx="81518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07" name="Text Box 99">
            <a:extLst>
              <a:ext uri="{FF2B5EF4-FFF2-40B4-BE49-F238E27FC236}">
                <a16:creationId xmlns:a16="http://schemas.microsoft.com/office/drawing/2014/main" id="{6086F051-89C8-4993-ABAF-C5401929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85800"/>
            <a:ext cx="5562600" cy="16541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Na cor;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Na capacidade para retenção de água;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Na capacidade para troca de cátions;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Na estrutura;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Na probabilidade de ocorrência de erosão.</a:t>
            </a:r>
          </a:p>
        </p:txBody>
      </p:sp>
      <p:sp>
        <p:nvSpPr>
          <p:cNvPr id="68708" name="Text Box 100">
            <a:extLst>
              <a:ext uri="{FF2B5EF4-FFF2-40B4-BE49-F238E27FC236}">
                <a16:creationId xmlns:a16="http://schemas.microsoft.com/office/drawing/2014/main" id="{CFB86137-C135-4093-B6A8-AA4AA886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52400"/>
            <a:ext cx="825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u="sng">
                <a:latin typeface="Arial" panose="020B0604020202020204" pitchFamily="34" charset="0"/>
              </a:rPr>
              <a:t>O CONTEÚDO DE MATÉRIA ORGÂNICA PRODUZ EFEITOS COMO:</a:t>
            </a:r>
          </a:p>
          <a:p>
            <a:endParaRPr lang="pt-BR" altLang="pt-BR" sz="2000" b="1">
              <a:latin typeface="Arial" panose="020B0604020202020204" pitchFamily="34" charset="0"/>
            </a:endParaRPr>
          </a:p>
        </p:txBody>
      </p:sp>
      <p:sp>
        <p:nvSpPr>
          <p:cNvPr id="68709" name="Text Box 101">
            <a:extLst>
              <a:ext uri="{FF2B5EF4-FFF2-40B4-BE49-F238E27FC236}">
                <a16:creationId xmlns:a16="http://schemas.microsoft.com/office/drawing/2014/main" id="{4DACFF69-9C62-43CB-84D7-44A2AA1D2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590800"/>
            <a:ext cx="8534400" cy="10445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Uma estimativa fácil e rápida deste parâmetro pode ser de grande utilidade para a classificação dos solos e o planejamento de uso da terra. OBUKHOV &amp; ORLOV (1964) propuseram a seguinte equação:</a:t>
            </a:r>
          </a:p>
        </p:txBody>
      </p:sp>
      <p:sp>
        <p:nvSpPr>
          <p:cNvPr id="68711" name="Rectangle 103">
            <a:extLst>
              <a:ext uri="{FF2B5EF4-FFF2-40B4-BE49-F238E27FC236}">
                <a16:creationId xmlns:a16="http://schemas.microsoft.com/office/drawing/2014/main" id="{F4E1F0BF-7D39-438C-859A-94889B9B5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68713" name="Group 105">
            <a:extLst>
              <a:ext uri="{FF2B5EF4-FFF2-40B4-BE49-F238E27FC236}">
                <a16:creationId xmlns:a16="http://schemas.microsoft.com/office/drawing/2014/main" id="{F05A9278-9042-430C-9A31-B9FC6D0C24F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886200"/>
            <a:ext cx="8534400" cy="2286000"/>
            <a:chOff x="192" y="2448"/>
            <a:chExt cx="5376" cy="1440"/>
          </a:xfrm>
        </p:grpSpPr>
        <p:graphicFrame>
          <p:nvGraphicFramePr>
            <p:cNvPr id="68710" name="Object 102">
              <a:extLst>
                <a:ext uri="{FF2B5EF4-FFF2-40B4-BE49-F238E27FC236}">
                  <a16:creationId xmlns:a16="http://schemas.microsoft.com/office/drawing/2014/main" id="{D9F85341-1DF1-4771-BD4D-58C940939C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" y="2448"/>
            <a:ext cx="2304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16000" imgH="190500" progId="Equation.3">
                    <p:embed/>
                  </p:oleObj>
                </mc:Choice>
                <mc:Fallback>
                  <p:oleObj name="Equation" r:id="rId3" imgW="1016000" imgH="190500" progId="Equation.3">
                    <p:embed/>
                    <p:pic>
                      <p:nvPicPr>
                        <p:cNvPr id="68710" name="Object 102">
                          <a:extLst>
                            <a:ext uri="{FF2B5EF4-FFF2-40B4-BE49-F238E27FC236}">
                              <a16:creationId xmlns:a16="http://schemas.microsoft.com/office/drawing/2014/main" id="{D9F85341-1DF1-4771-BD4D-58C940939C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448"/>
                          <a:ext cx="2304" cy="431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712" name="Text Box 104">
              <a:extLst>
                <a:ext uri="{FF2B5EF4-FFF2-40B4-BE49-F238E27FC236}">
                  <a16:creationId xmlns:a16="http://schemas.microsoft.com/office/drawing/2014/main" id="{D6CC052F-80D9-4E41-B873-72E070D53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56"/>
              <a:ext cx="5376" cy="83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Em que,</a:t>
              </a:r>
            </a:p>
            <a:p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R = reflectância  (%) medida a 0,64 m, inversamente proporcional ao  </a:t>
              </a:r>
            </a:p>
            <a:p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      conteúdo de ferro;</a:t>
              </a:r>
            </a:p>
            <a:p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C = conteúdo de Fe2O3 (%).</a:t>
              </a:r>
            </a:p>
          </p:txBody>
        </p:sp>
      </p:grpSp>
      <p:sp>
        <p:nvSpPr>
          <p:cNvPr id="68714" name="Text Box 10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7958E1-C132-4A0E-93A4-0BD390BF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400" y="6338888"/>
            <a:ext cx="1955800" cy="42386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  <a:t>VEJA GRÁFICO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07" grpId="0" animBg="1"/>
      <p:bldP spid="68709" grpId="0" animBg="1"/>
      <p:bldP spid="687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>
            <a:extLst>
              <a:ext uri="{FF2B5EF4-FFF2-40B4-BE49-F238E27FC236}">
                <a16:creationId xmlns:a16="http://schemas.microsoft.com/office/drawing/2014/main" id="{BAF0AF07-EBF6-488D-8662-C736CB05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98316" name="Group 12">
            <a:extLst>
              <a:ext uri="{FF2B5EF4-FFF2-40B4-BE49-F238E27FC236}">
                <a16:creationId xmlns:a16="http://schemas.microsoft.com/office/drawing/2014/main" id="{3B1A1AF7-A696-4862-92A6-88CE780F5711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228600"/>
            <a:ext cx="6669088" cy="6400800"/>
            <a:chOff x="794" y="144"/>
            <a:chExt cx="4201" cy="4032"/>
          </a:xfrm>
        </p:grpSpPr>
        <p:pic>
          <p:nvPicPr>
            <p:cNvPr id="98314" name="Picture 10" descr="RelacaoReflectanciaMateriaOrganica">
              <a:extLst>
                <a:ext uri="{FF2B5EF4-FFF2-40B4-BE49-F238E27FC236}">
                  <a16:creationId xmlns:a16="http://schemas.microsoft.com/office/drawing/2014/main" id="{61443043-5FF3-47A0-BA03-AF6816EE6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" y="144"/>
              <a:ext cx="3047" cy="3744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315" name="Text Box 11">
              <a:extLst>
                <a:ext uri="{FF2B5EF4-FFF2-40B4-BE49-F238E27FC236}">
                  <a16:creationId xmlns:a16="http://schemas.microsoft.com/office/drawing/2014/main" id="{E07E3003-BF77-48EC-BAA5-84EDA4485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3945"/>
              <a:ext cx="4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latin typeface="Arial" panose="020B0604020202020204" pitchFamily="34" charset="0"/>
                </a:rPr>
                <a:t>Relação entre Reflectância e conteúdo de matéria orgânica</a:t>
              </a:r>
              <a:r>
                <a:rPr lang="pt-BR" altLang="pt-BR"/>
                <a:t> 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>
            <a:extLst>
              <a:ext uri="{FF2B5EF4-FFF2-40B4-BE49-F238E27FC236}">
                <a16:creationId xmlns:a16="http://schemas.microsoft.com/office/drawing/2014/main" id="{884A9B47-D19E-4AE5-BB35-AA3852B8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CAA5FDD6-12E7-4B75-A1E4-DA78598A4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8D5BD6EB-022D-4936-A2EA-E3062F60B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08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9337" name="Rectangle 9">
            <a:extLst>
              <a:ext uri="{FF2B5EF4-FFF2-40B4-BE49-F238E27FC236}">
                <a16:creationId xmlns:a16="http://schemas.microsoft.com/office/drawing/2014/main" id="{E6E90E37-B8B7-4863-8615-DE1A33A4B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08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9338" name="Rectangle 10">
            <a:extLst>
              <a:ext uri="{FF2B5EF4-FFF2-40B4-BE49-F238E27FC236}">
                <a16:creationId xmlns:a16="http://schemas.microsoft.com/office/drawing/2014/main" id="{D33E2175-2663-4D67-893B-3AEE7E98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08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9339" name="Rectangle 11">
            <a:extLst>
              <a:ext uri="{FF2B5EF4-FFF2-40B4-BE49-F238E27FC236}">
                <a16:creationId xmlns:a16="http://schemas.microsoft.com/office/drawing/2014/main" id="{CE6C42E9-6147-4CB4-ABCF-4563545DD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9340" name="Rectangle 12">
            <a:extLst>
              <a:ext uri="{FF2B5EF4-FFF2-40B4-BE49-F238E27FC236}">
                <a16:creationId xmlns:a16="http://schemas.microsoft.com/office/drawing/2014/main" id="{55636EDC-BDD6-433F-BA29-E7929FFB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9341" name="Text Box 13">
            <a:extLst>
              <a:ext uri="{FF2B5EF4-FFF2-40B4-BE49-F238E27FC236}">
                <a16:creationId xmlns:a16="http://schemas.microsoft.com/office/drawing/2014/main" id="{3F0F2464-538B-4788-8198-D896FEA1E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4975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UMIDADE DO SOLO</a:t>
            </a:r>
            <a:endParaRPr lang="pt-BR" altLang="pt-BR"/>
          </a:p>
        </p:txBody>
      </p:sp>
      <p:sp>
        <p:nvSpPr>
          <p:cNvPr id="99342" name="Text Box 14">
            <a:extLst>
              <a:ext uri="{FF2B5EF4-FFF2-40B4-BE49-F238E27FC236}">
                <a16:creationId xmlns:a16="http://schemas.microsoft.com/office/drawing/2014/main" id="{72A259B0-CB67-4618-88AF-6F0B272B2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8534400" cy="67945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Solos úmidos, em geral, apresentam uma refectância menor que os secos, na faixa de comprimento de onda de 4 a 2,6 mm.</a:t>
            </a:r>
            <a:endParaRPr lang="pt-BR" altLang="pt-BR"/>
          </a:p>
        </p:txBody>
      </p:sp>
      <p:grpSp>
        <p:nvGrpSpPr>
          <p:cNvPr id="99346" name="Group 18">
            <a:extLst>
              <a:ext uri="{FF2B5EF4-FFF2-40B4-BE49-F238E27FC236}">
                <a16:creationId xmlns:a16="http://schemas.microsoft.com/office/drawing/2014/main" id="{97EBF01D-AEE1-4ADC-ABE4-BF97BFD2F85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17700"/>
            <a:ext cx="8858250" cy="4829175"/>
            <a:chOff x="144" y="1208"/>
            <a:chExt cx="5580" cy="3042"/>
          </a:xfrm>
        </p:grpSpPr>
        <p:pic>
          <p:nvPicPr>
            <p:cNvPr id="99343" name="Picture 15" descr="Cap3_19">
              <a:extLst>
                <a:ext uri="{FF2B5EF4-FFF2-40B4-BE49-F238E27FC236}">
                  <a16:creationId xmlns:a16="http://schemas.microsoft.com/office/drawing/2014/main" id="{8F91D3B2-D6F2-4919-962E-94069FD5C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08"/>
              <a:ext cx="3537" cy="2728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344" name="Text Box 16">
              <a:extLst>
                <a:ext uri="{FF2B5EF4-FFF2-40B4-BE49-F238E27FC236}">
                  <a16:creationId xmlns:a16="http://schemas.microsoft.com/office/drawing/2014/main" id="{8BA64651-DB1E-4236-A42A-8BCB47735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4019"/>
              <a:ext cx="49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latin typeface="Arial" panose="020B0604020202020204" pitchFamily="34" charset="0"/>
                </a:rPr>
                <a:t>Curvas espectrais de solos contendo diferentes porcentagens de água</a:t>
              </a:r>
            </a:p>
          </p:txBody>
        </p:sp>
        <p:sp>
          <p:nvSpPr>
            <p:cNvPr id="99345" name="Text Box 17">
              <a:extLst>
                <a:ext uri="{FF2B5EF4-FFF2-40B4-BE49-F238E27FC236}">
                  <a16:creationId xmlns:a16="http://schemas.microsoft.com/office/drawing/2014/main" id="{7AD4FFBB-9237-489D-926D-5A5DB4B40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" y="2132"/>
              <a:ext cx="187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>
                  <a:latin typeface="Arial" panose="020B0604020202020204" pitchFamily="34" charset="0"/>
                </a:rPr>
                <a:t>As bandas de maior absorção de água são: </a:t>
              </a:r>
              <a:r>
                <a:rPr lang="pt-BR" altLang="pt-BR" b="1">
                  <a:latin typeface="Arial" panose="020B0604020202020204" pitchFamily="34" charset="0"/>
                </a:rPr>
                <a:t>1,4 mm</a:t>
              </a:r>
              <a:r>
                <a:rPr lang="pt-BR" altLang="pt-BR">
                  <a:latin typeface="Arial" panose="020B0604020202020204" pitchFamily="34" charset="0"/>
                </a:rPr>
                <a:t>,</a:t>
              </a:r>
              <a:r>
                <a:rPr lang="pt-BR" altLang="pt-BR" b="1">
                  <a:latin typeface="Arial" panose="020B0604020202020204" pitchFamily="34" charset="0"/>
                </a:rPr>
                <a:t> 1,9 mm </a:t>
              </a:r>
              <a:r>
                <a:rPr lang="pt-BR" altLang="pt-BR">
                  <a:latin typeface="Arial" panose="020B0604020202020204" pitchFamily="34" charset="0"/>
                </a:rPr>
                <a:t>e</a:t>
              </a:r>
              <a:r>
                <a:rPr lang="pt-BR" altLang="pt-BR" b="1">
                  <a:latin typeface="Arial" panose="020B0604020202020204" pitchFamily="34" charset="0"/>
                </a:rPr>
                <a:t> 2,2 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>
            <a:extLst>
              <a:ext uri="{FF2B5EF4-FFF2-40B4-BE49-F238E27FC236}">
                <a16:creationId xmlns:a16="http://schemas.microsoft.com/office/drawing/2014/main" id="{4833CA86-FDC0-4741-98BA-89411E32EA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6213" y="1960563"/>
            <a:ext cx="6251575" cy="1381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Interpretação da Aula</a:t>
            </a:r>
            <a:endParaRPr lang="en-US" altLang="pt-B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Retângulo 6">
            <a:extLst>
              <a:ext uri="{FF2B5EF4-FFF2-40B4-BE49-F238E27FC236}">
                <a16:creationId xmlns:a16="http://schemas.microsoft.com/office/drawing/2014/main" id="{D71E5D7F-F353-96F2-28A9-C1E5166C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6072188"/>
            <a:ext cx="6477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altLang="pt-BR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5C2C37F3-BC15-B4C8-2BB5-28A4B0E4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463" y="3671888"/>
            <a:ext cx="2759075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973" name="Picture 4" descr="Brasão Gif 15 Kb">
            <a:extLst>
              <a:ext uri="{FF2B5EF4-FFF2-40B4-BE49-F238E27FC236}">
                <a16:creationId xmlns:a16="http://schemas.microsoft.com/office/drawing/2014/main" id="{DA43F180-9ABA-7267-0AAF-CE97A048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tângulo 5">
            <a:extLst>
              <a:ext uri="{FF2B5EF4-FFF2-40B4-BE49-F238E27FC236}">
                <a16:creationId xmlns:a16="http://schemas.microsoft.com/office/drawing/2014/main" id="{FC545332-F5DD-C2C2-74CD-78BF5F4E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93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7D4E5A60-4AF1-4D4A-8D23-E245966C2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F7BFF8B-568B-4622-BED8-F1E98C5C2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00356" name="Group 4">
            <a:extLst>
              <a:ext uri="{FF2B5EF4-FFF2-40B4-BE49-F238E27FC236}">
                <a16:creationId xmlns:a16="http://schemas.microsoft.com/office/drawing/2014/main" id="{D9B8FDCD-8ECD-4BD7-8CF4-FD077112836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34500" cy="7939088"/>
            <a:chOff x="0" y="0"/>
            <a:chExt cx="5880" cy="5001"/>
          </a:xfrm>
        </p:grpSpPr>
        <p:pic>
          <p:nvPicPr>
            <p:cNvPr id="100357" name="Picture 5" descr="CBERS_2_CCD1XS_20031104_156">
              <a:extLst>
                <a:ext uri="{FF2B5EF4-FFF2-40B4-BE49-F238E27FC236}">
                  <a16:creationId xmlns:a16="http://schemas.microsoft.com/office/drawing/2014/main" id="{BD8990BA-9388-41F0-A49C-23A63E643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2878"/>
              <a:ext cx="3120" cy="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8" name="Picture 6" descr="Vitoria-ES-PSM-201202">
              <a:extLst>
                <a:ext uri="{FF2B5EF4-FFF2-40B4-BE49-F238E27FC236}">
                  <a16:creationId xmlns:a16="http://schemas.microsoft.com/office/drawing/2014/main" id="{531AFFFC-6AC2-448E-B813-F33F71DF1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9" name="Picture 7" descr="Vitoria">
              <a:extLst>
                <a:ext uri="{FF2B5EF4-FFF2-40B4-BE49-F238E27FC236}">
                  <a16:creationId xmlns:a16="http://schemas.microsoft.com/office/drawing/2014/main" id="{9E6BFCEA-C732-4489-9AF6-8782EC6DD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60" name="WordArt 8">
              <a:extLst>
                <a:ext uri="{FF2B5EF4-FFF2-40B4-BE49-F238E27FC236}">
                  <a16:creationId xmlns:a16="http://schemas.microsoft.com/office/drawing/2014/main" id="{6DC6345D-1820-4CEB-8BA4-3566DE0C332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34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100361" name="WordArt 9">
              <a:extLst>
                <a:ext uri="{FF2B5EF4-FFF2-40B4-BE49-F238E27FC236}">
                  <a16:creationId xmlns:a16="http://schemas.microsoft.com/office/drawing/2014/main" id="{B7EFF95C-AE33-494B-9D3F-7D5B2897B34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48" y="25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3CED05-B307-4E2A-B5AB-3FB5BD23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41" y="1371600"/>
            <a:ext cx="8288518" cy="140748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>
                <a:latin typeface="Arial Black" panose="020B0A04020102020204" pitchFamily="34" charset="0"/>
                <a:cs typeface="Times New Roman" panose="02020603050405020304" pitchFamily="18" charset="0"/>
              </a:rPr>
              <a:t>AULA </a:t>
            </a:r>
            <a:r>
              <a:rPr lang="pt-BR" sz="4500" dirty="0">
                <a:latin typeface="Arial Black" panose="020B0A04020102020204" pitchFamily="34" charset="0"/>
                <a:cs typeface="Times New Roman" panose="02020603050405020304" pitchFamily="18" charset="0"/>
              </a:rPr>
              <a:t>03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Noções Básicas sobre o Solo e sua Interação com a Radiação Solar</a:t>
            </a:r>
          </a:p>
        </p:txBody>
      </p:sp>
      <p:sp>
        <p:nvSpPr>
          <p:cNvPr id="31747" name="Text Box 18">
            <a:extLst>
              <a:ext uri="{FF2B5EF4-FFF2-40B4-BE49-F238E27FC236}">
                <a16:creationId xmlns:a16="http://schemas.microsoft.com/office/drawing/2014/main" id="{A912DB47-68E0-4D5E-8763-2B0F44FD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21400"/>
            <a:ext cx="8382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Obs: Todos os Slides apresentados foram adaptados do livro  “Fundamentos do Sensoriamento Remoto e Metodologias de  Aplicação (2ª Edição). Autor: Maurício Alves Moreira</a:t>
            </a:r>
          </a:p>
        </p:txBody>
      </p:sp>
      <p:pic>
        <p:nvPicPr>
          <p:cNvPr id="31748" name="Picture 12" descr="Vitoria">
            <a:extLst>
              <a:ext uri="{FF2B5EF4-FFF2-40B4-BE49-F238E27FC236}">
                <a16:creationId xmlns:a16="http://schemas.microsoft.com/office/drawing/2014/main" id="{A6419DC9-B49A-42CB-AB69-F738FEEC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andarai-ba">
            <a:extLst>
              <a:ext uri="{FF2B5EF4-FFF2-40B4-BE49-F238E27FC236}">
                <a16:creationId xmlns:a16="http://schemas.microsoft.com/office/drawing/2014/main" id="{FEC44DF5-4289-4B7E-9A27-30097CDF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7" descr="Campos do Jordão - SP">
            <a:extLst>
              <a:ext uri="{FF2B5EF4-FFF2-40B4-BE49-F238E27FC236}">
                <a16:creationId xmlns:a16="http://schemas.microsoft.com/office/drawing/2014/main" id="{FEE9F09F-32D7-4969-B59F-5364E927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1"/>
          <a:stretch>
            <a:fillRect/>
          </a:stretch>
        </p:blipFill>
        <p:spPr bwMode="auto">
          <a:xfrm>
            <a:off x="6705600" y="2819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4AC00CED-6156-4983-BAA9-A5E3A3F88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4450"/>
            <a:ext cx="821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 u="sng">
                <a:solidFill>
                  <a:srgbClr val="000000"/>
                </a:solidFill>
                <a:latin typeface="Arial" panose="020B0604020202020204" pitchFamily="34" charset="0"/>
              </a:rPr>
              <a:t>Comportamento Espectral dos Alvos</a:t>
            </a:r>
            <a:endParaRPr lang="pt-PT" altLang="pt-BR" sz="36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A92829B1-9D8C-4F55-BC0E-B27334AE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04850"/>
            <a:ext cx="8534400" cy="13493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Corpos terrestres quando observados com sensores remotos apresentam aparência que depende da relação deles com a energia incidente. Eles recebem e emitem energia, interagindo com outros corpos de maneiras complexas .</a:t>
            </a:r>
          </a:p>
        </p:txBody>
      </p:sp>
      <p:sp>
        <p:nvSpPr>
          <p:cNvPr id="51215" name="Text Box 15">
            <a:extLst>
              <a:ext uri="{FF2B5EF4-FFF2-40B4-BE49-F238E27FC236}">
                <a16:creationId xmlns:a16="http://schemas.microsoft.com/office/drawing/2014/main" id="{6ED86929-2B55-4D1C-9E8F-0A431E4D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2136775"/>
            <a:ext cx="6602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PRINCIPAIS PROPRIEDADES DOS CORPOS</a:t>
            </a:r>
            <a:endParaRPr lang="pt-PT" altLang="pt-BR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17" name="Text Box 17">
            <a:extLst>
              <a:ext uri="{FF2B5EF4-FFF2-40B4-BE49-F238E27FC236}">
                <a16:creationId xmlns:a16="http://schemas.microsoft.com/office/drawing/2014/main" id="{1DB3EAA4-1649-453A-8459-385ABE67B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28900"/>
            <a:ext cx="8305800" cy="118745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Temperatura 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(coeficiente de absorvicidade)</a:t>
            </a:r>
            <a:endParaRPr lang="pt-BR" altLang="pt-BR" sz="24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 Coeficientes de emissividade, transmissividade 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  <a:p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    refletividade </a:t>
            </a:r>
          </a:p>
        </p:txBody>
      </p:sp>
      <p:sp>
        <p:nvSpPr>
          <p:cNvPr id="51222" name="Text Box 22">
            <a:extLst>
              <a:ext uri="{FF2B5EF4-FFF2-40B4-BE49-F238E27FC236}">
                <a16:creationId xmlns:a16="http://schemas.microsoft.com/office/drawing/2014/main" id="{85B026BC-8283-486F-B6E0-98412DB0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62400"/>
            <a:ext cx="699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PROPRIEDADES IMPORTANTES DA ENERGIA</a:t>
            </a:r>
            <a:r>
              <a:rPr lang="pt-BR" altLang="pt-BR">
                <a:solidFill>
                  <a:srgbClr val="000000"/>
                </a:solidFill>
              </a:rPr>
              <a:t> </a:t>
            </a:r>
            <a:endParaRPr lang="pt-PT" altLang="pt-BR">
              <a:solidFill>
                <a:srgbClr val="000000"/>
              </a:solidFill>
            </a:endParaRPr>
          </a:p>
        </p:txBody>
      </p:sp>
      <p:sp>
        <p:nvSpPr>
          <p:cNvPr id="51223" name="Text Box 23">
            <a:extLst>
              <a:ext uri="{FF2B5EF4-FFF2-40B4-BE49-F238E27FC236}">
                <a16:creationId xmlns:a16="http://schemas.microsoft.com/office/drawing/2014/main" id="{36A0F9A5-921F-463B-8C62-FC289208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95800"/>
            <a:ext cx="8305800" cy="4572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altLang="pt-BR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Quantidade e qualidade 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(comprimento de onda)</a:t>
            </a:r>
          </a:p>
        </p:txBody>
      </p:sp>
      <p:sp>
        <p:nvSpPr>
          <p:cNvPr id="51224" name="Text Box 24">
            <a:extLst>
              <a:ext uri="{FF2B5EF4-FFF2-40B4-BE49-F238E27FC236}">
                <a16:creationId xmlns:a16="http://schemas.microsoft.com/office/drawing/2014/main" id="{C8A1566F-7E96-47CB-AC1C-686C714DB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67300"/>
            <a:ext cx="865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DO QUE DEPENDEM AS PROPRIEDADES DOS CORPOS ?</a:t>
            </a:r>
            <a:endParaRPr lang="pt-PT" altLang="pt-BR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25" name="Text Box 25">
            <a:extLst>
              <a:ext uri="{FF2B5EF4-FFF2-40B4-BE49-F238E27FC236}">
                <a16:creationId xmlns:a16="http://schemas.microsoft.com/office/drawing/2014/main" id="{0D13249B-A6D2-4800-9A43-EF3747FD1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8305800" cy="118745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pt-BR" altLang="pt-BR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dependem muito da 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aparência física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volume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forma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</a:p>
          <a:p>
            <a:pPr algn="just"/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estrutura da sua superfície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) e do </a:t>
            </a:r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ângulo do qual é    </a:t>
            </a:r>
          </a:p>
          <a:p>
            <a:pPr algn="just"/>
            <a:r>
              <a:rPr lang="pt-BR" altLang="pt-BR" sz="2400" b="1">
                <a:solidFill>
                  <a:srgbClr val="FF0000"/>
                </a:solidFill>
                <a:latin typeface="Arial" panose="020B0604020202020204" pitchFamily="34" charset="0"/>
              </a:rPr>
              <a:t>    observado pelo sensor</a:t>
            </a: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15" grpId="0"/>
      <p:bldP spid="51217" grpId="0" animBg="1"/>
      <p:bldP spid="51222" grpId="0"/>
      <p:bldP spid="51223" grpId="0" animBg="1"/>
      <p:bldP spid="51224" grpId="0"/>
      <p:bldP spid="51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9" name="Text Box 23">
            <a:extLst>
              <a:ext uri="{FF2B5EF4-FFF2-40B4-BE49-F238E27FC236}">
                <a16:creationId xmlns:a16="http://schemas.microsoft.com/office/drawing/2014/main" id="{54A447B4-560E-4AB1-AE14-640B45C47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4450"/>
            <a:ext cx="346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 u="sng">
                <a:solidFill>
                  <a:srgbClr val="000000"/>
                </a:solidFill>
                <a:latin typeface="Arial" panose="020B0604020202020204" pitchFamily="34" charset="0"/>
              </a:rPr>
              <a:t>OBSERVAÇÃO</a:t>
            </a:r>
            <a:endParaRPr lang="pt-PT" altLang="pt-BR" sz="36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EDA4AD42-C3A7-4E23-BA55-F89A36EA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04850"/>
            <a:ext cx="8534400" cy="22637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A complexidade das interações é aumentada se as propriedades espectrais dos corpos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mudam com a passagem do tempo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; isto é assim tratando-se de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organismos vivos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; estes apresentam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diferentes estágios de crescimento e desenvolvimento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produzindo alterações na aparência física e às vezes na composição material.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Objetos inanimados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têm propriedades espectrais </a:t>
            </a:r>
            <a:r>
              <a:rPr lang="pt-BR" altLang="pt-BR" sz="2000" b="1" u="sng">
                <a:solidFill>
                  <a:srgbClr val="FF0000"/>
                </a:solidFill>
                <a:latin typeface="Arial" panose="020B0604020202020204" pitchFamily="34" charset="0"/>
              </a:rPr>
              <a:t>MAIS ESTÁVEIS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mas uma simples chuva, por exemplo, pode alterá-las .</a:t>
            </a:r>
          </a:p>
        </p:txBody>
      </p:sp>
      <p:sp>
        <p:nvSpPr>
          <p:cNvPr id="65561" name="Text Box 25">
            <a:extLst>
              <a:ext uri="{FF2B5EF4-FFF2-40B4-BE49-F238E27FC236}">
                <a16:creationId xmlns:a16="http://schemas.microsoft.com/office/drawing/2014/main" id="{8CBCA5D9-10C0-4D80-BD61-E30A7E2B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3138488"/>
            <a:ext cx="7605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PROPRIEDADES ESPECTRAIS DOS SOLOS</a:t>
            </a:r>
            <a:endParaRPr lang="pt-PT" altLang="pt-BR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BEC70F92-60D0-41D1-9135-034FEF7EC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19500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ORIGEM DOS SOLOS</a:t>
            </a:r>
            <a:r>
              <a:rPr lang="pt-BR" altLang="pt-BR">
                <a:solidFill>
                  <a:srgbClr val="000000"/>
                </a:solidFill>
              </a:rPr>
              <a:t> </a:t>
            </a:r>
            <a:endParaRPr lang="pt-PT" altLang="pt-BR">
              <a:solidFill>
                <a:srgbClr val="000000"/>
              </a:solidFill>
            </a:endParaRP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830B27B7-2F97-454D-853E-92A314AE5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4095750"/>
            <a:ext cx="8724900" cy="2547938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300" b="1">
                <a:solidFill>
                  <a:srgbClr val="000000"/>
                </a:solidFill>
                <a:latin typeface="Arial" panose="020B0604020202020204" pitchFamily="34" charset="0"/>
              </a:rPr>
              <a:t>As rochas da litosfera, quando expostas à atmosfera, ficam submetidas à ação </a:t>
            </a:r>
            <a:r>
              <a:rPr lang="pt-BR" altLang="pt-BR" sz="2300" b="1">
                <a:solidFill>
                  <a:srgbClr val="FF0000"/>
                </a:solidFill>
                <a:latin typeface="Arial" panose="020B0604020202020204" pitchFamily="34" charset="0"/>
              </a:rPr>
              <a:t>direta do calor e do Sol</a:t>
            </a:r>
            <a:r>
              <a:rPr lang="pt-BR" altLang="pt-BR" sz="2300" b="1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300" b="1">
                <a:solidFill>
                  <a:srgbClr val="FF0000"/>
                </a:solidFill>
                <a:latin typeface="Arial" panose="020B0604020202020204" pitchFamily="34" charset="0"/>
              </a:rPr>
              <a:t>das águas das chuvas</a:t>
            </a:r>
            <a:r>
              <a:rPr lang="pt-BR" altLang="pt-BR" sz="2300" b="1">
                <a:solidFill>
                  <a:srgbClr val="000000"/>
                </a:solidFill>
                <a:latin typeface="Arial" panose="020B0604020202020204" pitchFamily="34" charset="0"/>
              </a:rPr>
              <a:t> e </a:t>
            </a:r>
            <a:r>
              <a:rPr lang="pt-BR" altLang="pt-BR" sz="2300" b="1">
                <a:solidFill>
                  <a:srgbClr val="FF0000"/>
                </a:solidFill>
                <a:latin typeface="Arial" panose="020B0604020202020204" pitchFamily="34" charset="0"/>
              </a:rPr>
              <a:t>das variações da pressão atmosférica</a:t>
            </a:r>
            <a:r>
              <a:rPr lang="pt-BR" altLang="pt-BR" sz="2300" b="1">
                <a:solidFill>
                  <a:srgbClr val="000000"/>
                </a:solidFill>
                <a:latin typeface="Arial" panose="020B0604020202020204" pitchFamily="34" charset="0"/>
              </a:rPr>
              <a:t>, causando, inúmeras modificações no aspecto físico e na composição químicas dos minerais que as compôem (</a:t>
            </a:r>
            <a:r>
              <a:rPr lang="pt-BR" altLang="pt-BR" sz="2300" b="1">
                <a:solidFill>
                  <a:srgbClr val="FF0000"/>
                </a:solidFill>
                <a:latin typeface="Arial" panose="020B0604020202020204" pitchFamily="34" charset="0"/>
              </a:rPr>
              <a:t>PROCESSO DO INTEMPERISMO – FORMARÁ O REGOLITO – Material que dá origem ao solo</a:t>
            </a:r>
            <a:r>
              <a:rPr lang="pt-BR" altLang="pt-BR" sz="2300" b="1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0" grpId="0" animBg="1"/>
      <p:bldP spid="65561" grpId="0"/>
      <p:bldP spid="65562" grpId="0"/>
      <p:bldP spid="655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88" name="Group 16">
            <a:extLst>
              <a:ext uri="{FF2B5EF4-FFF2-40B4-BE49-F238E27FC236}">
                <a16:creationId xmlns:a16="http://schemas.microsoft.com/office/drawing/2014/main" id="{E6068ED4-063E-4B4A-9EA5-61AA40B9044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124200"/>
            <a:ext cx="6035675" cy="3505200"/>
            <a:chOff x="1248" y="1968"/>
            <a:chExt cx="3802" cy="2208"/>
          </a:xfrm>
        </p:grpSpPr>
        <p:pic>
          <p:nvPicPr>
            <p:cNvPr id="79878" name="Picture 6" descr="Cap3_3">
              <a:extLst>
                <a:ext uri="{FF2B5EF4-FFF2-40B4-BE49-F238E27FC236}">
                  <a16:creationId xmlns:a16="http://schemas.microsoft.com/office/drawing/2014/main" id="{488A9040-EE64-4103-A803-6718AE495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968"/>
              <a:ext cx="2640" cy="175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879" name="Text Box 7">
              <a:extLst>
                <a:ext uri="{FF2B5EF4-FFF2-40B4-BE49-F238E27FC236}">
                  <a16:creationId xmlns:a16="http://schemas.microsoft.com/office/drawing/2014/main" id="{893FC1C9-5FBB-4F56-AA15-29F01FCA8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734"/>
              <a:ext cx="339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Cambissolo Húmico (A); e Litólico Húmico </a:t>
              </a:r>
            </a:p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(Neossolo Litólico Humico (B)</a:t>
              </a:r>
            </a:p>
          </p:txBody>
        </p:sp>
        <p:grpSp>
          <p:nvGrpSpPr>
            <p:cNvPr id="79882" name="Group 10">
              <a:extLst>
                <a:ext uri="{FF2B5EF4-FFF2-40B4-BE49-F238E27FC236}">
                  <a16:creationId xmlns:a16="http://schemas.microsoft.com/office/drawing/2014/main" id="{92C130B4-7CFB-4554-95BB-02AAA3C15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592"/>
              <a:ext cx="778" cy="288"/>
              <a:chOff x="4272" y="2592"/>
              <a:chExt cx="778" cy="288"/>
            </a:xfrm>
          </p:grpSpPr>
          <p:sp>
            <p:nvSpPr>
              <p:cNvPr id="79880" name="Text Box 8">
                <a:extLst>
                  <a:ext uri="{FF2B5EF4-FFF2-40B4-BE49-F238E27FC236}">
                    <a16:creationId xmlns:a16="http://schemas.microsoft.com/office/drawing/2014/main" id="{382CFD85-C332-4E70-844F-DFC3500A51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4" y="2592"/>
                <a:ext cx="58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pt-BR" altLang="pt-BR" sz="240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SUL</a:t>
                </a:r>
              </a:p>
            </p:txBody>
          </p:sp>
          <p:sp>
            <p:nvSpPr>
              <p:cNvPr id="79881" name="Line 9">
                <a:extLst>
                  <a:ext uri="{FF2B5EF4-FFF2-40B4-BE49-F238E27FC236}">
                    <a16:creationId xmlns:a16="http://schemas.microsoft.com/office/drawing/2014/main" id="{C9FEB6EB-270C-4F44-A660-3BBBAEA0C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2" y="2736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79889" name="Group 17">
            <a:extLst>
              <a:ext uri="{FF2B5EF4-FFF2-40B4-BE49-F238E27FC236}">
                <a16:creationId xmlns:a16="http://schemas.microsoft.com/office/drawing/2014/main" id="{78D05135-BE01-4486-B4BF-98BF4A5A0BE4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04800"/>
            <a:ext cx="7848600" cy="2701925"/>
            <a:chOff x="720" y="192"/>
            <a:chExt cx="4944" cy="1702"/>
          </a:xfrm>
        </p:grpSpPr>
        <p:sp>
          <p:nvSpPr>
            <p:cNvPr id="79876" name="Text Box 4">
              <a:extLst>
                <a:ext uri="{FF2B5EF4-FFF2-40B4-BE49-F238E27FC236}">
                  <a16:creationId xmlns:a16="http://schemas.microsoft.com/office/drawing/2014/main" id="{5ECCB5C4-109A-459C-B471-F14C8AB27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1644"/>
              <a:ext cx="18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Solo Bruno não-cálcio</a:t>
              </a:r>
            </a:p>
          </p:txBody>
        </p:sp>
        <p:pic>
          <p:nvPicPr>
            <p:cNvPr id="79877" name="Picture 5" descr="Cap3_2">
              <a:extLst>
                <a:ext uri="{FF2B5EF4-FFF2-40B4-BE49-F238E27FC236}">
                  <a16:creationId xmlns:a16="http://schemas.microsoft.com/office/drawing/2014/main" id="{EF8040EA-46CB-4F4E-B351-737AAFEE5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2"/>
              <a:ext cx="4482" cy="1420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884" name="Text Box 12">
              <a:extLst>
                <a:ext uri="{FF2B5EF4-FFF2-40B4-BE49-F238E27FC236}">
                  <a16:creationId xmlns:a16="http://schemas.microsoft.com/office/drawing/2014/main" id="{F841C9F4-CC22-454E-BE76-7784B3647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576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2400" b="1">
                  <a:solidFill>
                    <a:srgbClr val="FFFF00"/>
                  </a:solidFill>
                  <a:latin typeface="Arial" panose="020B0604020202020204" pitchFamily="34" charset="0"/>
                </a:rPr>
                <a:t>NORDESTE</a:t>
              </a:r>
            </a:p>
          </p:txBody>
        </p:sp>
        <p:sp>
          <p:nvSpPr>
            <p:cNvPr id="79885" name="Line 13">
              <a:extLst>
                <a:ext uri="{FF2B5EF4-FFF2-40B4-BE49-F238E27FC236}">
                  <a16:creationId xmlns:a16="http://schemas.microsoft.com/office/drawing/2014/main" id="{912FA205-9E49-447B-835B-8694E2948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720"/>
              <a:ext cx="240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10" name="Group 14">
            <a:extLst>
              <a:ext uri="{FF2B5EF4-FFF2-40B4-BE49-F238E27FC236}">
                <a16:creationId xmlns:a16="http://schemas.microsoft.com/office/drawing/2014/main" id="{C1BBEEB7-B44D-4B46-8E20-69C876ABD1B4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762000"/>
            <a:ext cx="5608638" cy="5349875"/>
            <a:chOff x="1056" y="480"/>
            <a:chExt cx="3533" cy="3370"/>
          </a:xfrm>
        </p:grpSpPr>
        <p:sp>
          <p:nvSpPr>
            <p:cNvPr id="80905" name="Text Box 9">
              <a:extLst>
                <a:ext uri="{FF2B5EF4-FFF2-40B4-BE49-F238E27FC236}">
                  <a16:creationId xmlns:a16="http://schemas.microsoft.com/office/drawing/2014/main" id="{0E634290-FB95-441A-9813-DE3BE5CBB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408"/>
              <a:ext cx="353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Corte vertical do solo para mostrar um perfil </a:t>
              </a:r>
            </a:p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com seus horizontes e camadas</a:t>
              </a:r>
            </a:p>
          </p:txBody>
        </p:sp>
        <p:pic>
          <p:nvPicPr>
            <p:cNvPr id="80909" name="Picture 13" descr="Cap3_4">
              <a:extLst>
                <a:ext uri="{FF2B5EF4-FFF2-40B4-BE49-F238E27FC236}">
                  <a16:creationId xmlns:a16="http://schemas.microsoft.com/office/drawing/2014/main" id="{1EB3DA93-FF6B-40CB-97B4-8BF462C10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480"/>
              <a:ext cx="2694" cy="2784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65" name="Text Box 141">
            <a:extLst>
              <a:ext uri="{FF2B5EF4-FFF2-40B4-BE49-F238E27FC236}">
                <a16:creationId xmlns:a16="http://schemas.microsoft.com/office/drawing/2014/main" id="{4C826744-4936-45A8-B9D3-22D4E86B7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374775"/>
            <a:ext cx="6194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1">
                <a:solidFill>
                  <a:srgbClr val="000000"/>
                </a:solidFill>
                <a:latin typeface="Arial" panose="020B0604020202020204" pitchFamily="34" charset="0"/>
              </a:rPr>
              <a:t>COMPOSIÇÃO DO SOLO</a:t>
            </a:r>
            <a:endParaRPr lang="pt-PT" altLang="pt-BR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367" name="Text Box 143">
            <a:extLst>
              <a:ext uri="{FF2B5EF4-FFF2-40B4-BE49-F238E27FC236}">
                <a16:creationId xmlns:a16="http://schemas.microsoft.com/office/drawing/2014/main" id="{97B30868-51AE-4659-AE8F-744A834A3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514600"/>
            <a:ext cx="8724900" cy="26543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Em geral, considera-se que o solo é composto de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quatro constituintes principais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partículas de minerais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materiais orgânicos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água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 e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ar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, que, numa condição ideal, guardam uma relação percentual aproximada de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46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25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; e </a:t>
            </a:r>
            <a:r>
              <a:rPr lang="pt-BR" altLang="pt-BR" sz="2800" b="1">
                <a:solidFill>
                  <a:srgbClr val="FF0000"/>
                </a:solidFill>
                <a:latin typeface="Arial" panose="020B0604020202020204" pitchFamily="34" charset="0"/>
              </a:rPr>
              <a:t>25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, respectivamente.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50" name="Group 6">
            <a:extLst>
              <a:ext uri="{FF2B5EF4-FFF2-40B4-BE49-F238E27FC236}">
                <a16:creationId xmlns:a16="http://schemas.microsoft.com/office/drawing/2014/main" id="{E5A0ECB1-FFB8-49AD-AFCD-B04686BECA8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74725"/>
            <a:ext cx="8382000" cy="5426075"/>
            <a:chOff x="240" y="278"/>
            <a:chExt cx="5280" cy="3418"/>
          </a:xfrm>
        </p:grpSpPr>
        <p:sp>
          <p:nvSpPr>
            <p:cNvPr id="82948" name="Text Box 4">
              <a:extLst>
                <a:ext uri="{FF2B5EF4-FFF2-40B4-BE49-F238E27FC236}">
                  <a16:creationId xmlns:a16="http://schemas.microsoft.com/office/drawing/2014/main" id="{49F7DC46-43A1-4BF6-9D7C-27D446908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78"/>
              <a:ext cx="475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Tamanho das partículas do solo de acordo com o sistema de</a:t>
              </a:r>
            </a:p>
            <a:p>
              <a:pPr algn="ctr"/>
              <a:r>
                <a:rPr lang="pt-BR" altLang="pt-BR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classificação do USDA, da escala de Atterberg; e do</a:t>
              </a:r>
            </a:p>
            <a:p>
              <a:pPr algn="ctr"/>
              <a:r>
                <a:rPr lang="pt-BR" altLang="pt-BR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 SNLCS e da SBCS</a:t>
              </a:r>
            </a:p>
          </p:txBody>
        </p:sp>
        <p:pic>
          <p:nvPicPr>
            <p:cNvPr id="82949" name="Picture 5" descr="Tabela3_1">
              <a:extLst>
                <a:ext uri="{FF2B5EF4-FFF2-40B4-BE49-F238E27FC236}">
                  <a16:creationId xmlns:a16="http://schemas.microsoft.com/office/drawing/2014/main" id="{423AA175-100F-4C2B-A1ED-820FE44DE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19"/>
              <a:ext cx="5280" cy="267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951" name="Text Box 7">
            <a:extLst>
              <a:ext uri="{FF2B5EF4-FFF2-40B4-BE49-F238E27FC236}">
                <a16:creationId xmlns:a16="http://schemas.microsoft.com/office/drawing/2014/main" id="{14F66E16-96B6-422C-B359-5B71E51C2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4650"/>
            <a:ext cx="421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CONSTITUINTES MINERAIS</a:t>
            </a:r>
            <a:endParaRPr lang="pt-PT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resentação na sessão de deb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39_TF03460637.potx" id="{9EDB2545-F345-4B2D-9D28-A0E8BECC57B1}" vid="{0FCA38F6-25A2-4296-9267-176A1E2DB94B}"/>
    </a:ext>
  </a:extLst>
</a:theme>
</file>

<file path=ppt/theme/theme3.xml><?xml version="1.0" encoding="utf-8"?>
<a:theme xmlns:a="http://schemas.openxmlformats.org/drawingml/2006/main" name="2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1732</Words>
  <Application>Microsoft Office PowerPoint</Application>
  <PresentationFormat>Apresentação na tela (4:3)</PresentationFormat>
  <Paragraphs>145</Paragraphs>
  <Slides>24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41" baseType="lpstr">
      <vt:lpstr>Arial</vt:lpstr>
      <vt:lpstr>Arial Black</vt:lpstr>
      <vt:lpstr>Calibri</vt:lpstr>
      <vt:lpstr>Century Gothic</vt:lpstr>
      <vt:lpstr>Helvetica</vt:lpstr>
      <vt:lpstr>Palatino Linotype</vt:lpstr>
      <vt:lpstr>Tahoma</vt:lpstr>
      <vt:lpstr>Times New Roman</vt:lpstr>
      <vt:lpstr>times new roman, new york, time</vt:lpstr>
      <vt:lpstr>Wingdings</vt:lpstr>
      <vt:lpstr>Wingdings 2</vt:lpstr>
      <vt:lpstr>Wingdings 3</vt:lpstr>
      <vt:lpstr>Oceano</vt:lpstr>
      <vt:lpstr>Apresentação na sessão de debate</vt:lpstr>
      <vt:lpstr>2_Cacho</vt:lpstr>
      <vt:lpstr>3_Cacho</vt:lpstr>
      <vt:lpstr>Equation</vt:lpstr>
      <vt:lpstr>Sensoriamento  Remoto (SR)</vt:lpstr>
      <vt:lpstr>Apresentação do PowerPoint</vt:lpstr>
      <vt:lpstr>AULA 03  Noções Básicas sobre o Solo e sua Interação com a Radiação Solar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Agradeço pela Interpretação da Aula</vt:lpstr>
      <vt:lpstr>Apresentação do PowerPoint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Alexandre Rosa dos Santos</cp:lastModifiedBy>
  <cp:revision>172</cp:revision>
  <dcterms:created xsi:type="dcterms:W3CDTF">2004-09-18T14:04:47Z</dcterms:created>
  <dcterms:modified xsi:type="dcterms:W3CDTF">2023-09-10T22:45:35Z</dcterms:modified>
</cp:coreProperties>
</file>